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1" r:id="rId2"/>
  </p:sldMasterIdLst>
  <p:notesMasterIdLst>
    <p:notesMasterId r:id="rId30"/>
  </p:notesMasterIdLst>
  <p:sldIdLst>
    <p:sldId id="256" r:id="rId3"/>
    <p:sldId id="7630" r:id="rId4"/>
    <p:sldId id="7625" r:id="rId5"/>
    <p:sldId id="259" r:id="rId6"/>
    <p:sldId id="260" r:id="rId7"/>
    <p:sldId id="261" r:id="rId8"/>
    <p:sldId id="7632" r:id="rId9"/>
    <p:sldId id="7638" r:id="rId10"/>
    <p:sldId id="7640" r:id="rId11"/>
    <p:sldId id="7651" r:id="rId12"/>
    <p:sldId id="7675" r:id="rId13"/>
    <p:sldId id="7676" r:id="rId14"/>
    <p:sldId id="7647" r:id="rId15"/>
    <p:sldId id="7672" r:id="rId16"/>
    <p:sldId id="7671" r:id="rId17"/>
    <p:sldId id="7648" r:id="rId18"/>
    <p:sldId id="7673" r:id="rId19"/>
    <p:sldId id="7634" r:id="rId20"/>
    <p:sldId id="7674" r:id="rId21"/>
    <p:sldId id="7649" r:id="rId22"/>
    <p:sldId id="7637" r:id="rId23"/>
    <p:sldId id="7635" r:id="rId24"/>
    <p:sldId id="271" r:id="rId25"/>
    <p:sldId id="272" r:id="rId26"/>
    <p:sldId id="7658" r:id="rId27"/>
    <p:sldId id="273" r:id="rId28"/>
    <p:sldId id="767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ck" initials="J" lastIdx="1" clrIdx="0">
    <p:extLst>
      <p:ext uri="{19B8F6BF-5375-455C-9EA6-DF929625EA0E}">
        <p15:presenceInfo xmlns:p15="http://schemas.microsoft.com/office/powerpoint/2012/main" userId="Jac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111111"/>
    <a:srgbClr val="DCF7A7"/>
    <a:srgbClr val="9AE3DE"/>
    <a:srgbClr val="AEE9C4"/>
    <a:srgbClr val="D5F0A0"/>
    <a:srgbClr val="8BD4CF"/>
    <a:srgbClr val="66CCFF"/>
    <a:srgbClr val="CC0000"/>
    <a:srgbClr val="33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10E726-AA4D-42AC-BC0D-3245AB99D9CC}" v="537" dt="2020-01-07T11:11:02.6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3911" autoAdjust="0"/>
  </p:normalViewPr>
  <p:slideViewPr>
    <p:cSldViewPr snapToGrid="0">
      <p:cViewPr varScale="1">
        <p:scale>
          <a:sx n="126" d="100"/>
          <a:sy n="126" d="100"/>
        </p:scale>
        <p:origin x="693" y="69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2-31T01:49:20.794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1T10:12:30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87 214 24575,'1'40'0,"-2"1"0,-2-1 0,-2 0 0,-1 0 0,-2-1 0,-16 49 0,13-54 0,3 1 0,0 0 0,3 1 0,0-1 0,3 1 0,1 0 0,1-1 0,6 44 0,-5-76 0,0 0 0,-1 0 0,1-1 0,0 1 0,0 0 0,1-1 0,-1 1 0,0 0 0,1-1 0,0 0 0,-1 1 0,1-1 0,0 0 0,0 0 0,1 0 0,-1 0 0,0 0 0,0-1 0,1 1 0,-1-1 0,1 1 0,0-1 0,-1 0 0,1 0 0,0 0 0,0 0 0,0-1 0,-1 1 0,1-1 0,4 0 0,13 2 0,0-1 0,0-1 0,30-4 0,-14 1 0,946-1 0,-516 7 0,-279-17 0,2 1 0,923 14 0,-892-14 0,-19-1 0,4 1 0,9 0 0,1634 11 0,-896 5 0,-715 10 0,2 1 0,1205-15 0,-1393-1 0,50-10 0,50-1 0,-97 13 0,57-1 0,113-14 0,-88 4 0,211 8 0,-161 6 0,489-3 0,-671 0 0,0 0 0,-1 0 0,1 0 0,0 0 0,-1-1 0,1 0 0,-1 1 0,1-1 0,-1-1 0,1 1 0,-1 0 0,0-1 0,0 0 0,1 0 0,-1 0 0,0 0 0,3-3 0,-3 1 0,0-1 0,1 0 0,-2 0 0,1 0 0,0 0 0,-1 0 0,0-1 0,0 1 0,-1-1 0,2-8 0,4-35 0,-2-1 0,-2 0 0,-5-73 0,0 31 0,1 69 0,-2 1 0,-6-31 0,-4-31 0,13 74 0,-1 0 0,0 1 0,0-1 0,-1 1 0,-1-1 0,0 1 0,0 0 0,0 0 0,-2 0 0,1 0 0,-1 1 0,-7-11 0,7 14 0,0 0 0,0 0 0,0 0 0,-1 0 0,0 1 0,0 0 0,0 1 0,0-1 0,-1 1 0,1 0 0,-1 1 0,0-1 0,0 1 0,0 1 0,0-1 0,0 1 0,-10 0 0,-310-1 0,157 5 0,-759-3 0,720-14 0,6 1 0,104 13 0,-127 17 0,165-6 0,-70 22 0,17-3 0,42-13 0,-162 31 0,-24-27 0,124-10 0,-195-9 0,150-5 0,1 1 0,-194 5 0,236 12 0,64-5 0,16-3 0,-25 3 0,-84 0 0,-1177-11 0,1040-13 0,6 1 0,-2389 14 0,2641 1 0,-52 9 0,-23 1 0,-17 2 0,-25 0 0,-477-15-1365,617 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1T10:12:41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1 296 24575,'1'0'0,"0"1"0,0-1 0,0 1 0,0-1 0,0 1 0,0 0 0,-1-1 0,1 1 0,0 0 0,0-1 0,0 1 0,-1 0 0,1 0 0,0 0 0,-1 0 0,1 0 0,-1 0 0,1 0 0,-1 0 0,0 0 0,1 0 0,-1 0 0,0 0 0,1 1 0,7 36 0,-5-23 0,28 122 0,-21-87 0,2 0 0,34 91 0,-40-123 0,0 0 0,-1 1 0,4 33 0,-7-39 0,-1 0 0,2 0 0,0 0 0,0-1 0,1 1 0,0-1 0,1 0 0,1 0 0,0-1 0,9 13 0,-10-19 0,0 0 0,1-1 0,-1 1 0,1-1 0,0 0 0,1-1 0,-1 0 0,1 0 0,-1 0 0,1 0 0,0-1 0,12 2 0,8 1 0,53 3 0,468-5 0,-277-6 0,1012 3 0,-1023-14 0,-5-1 0,-224 15 0,27 1 0,1-3 0,0-2 0,86-18 0,-90 12 0,90-6 0,-6 2 0,151-14 0,-203 14 0,-33 5 0,85-5 0,-131 14 0,-1 0 0,1-1 0,-1 0 0,0 0 0,1-1 0,-1 0 0,0 0 0,0-1 0,0 1 0,0-1 0,-1-1 0,1 0 0,-1 0 0,8-6 0,-8 4 0,0 0 0,0-1 0,-1 0 0,1 0 0,-1 0 0,-1-1 0,0 0 0,0 0 0,0 0 0,-1 0 0,4-16 0,1-22 0,-1-2 0,-2 1 0,-3-1 0,-6-86 0,1 19 0,4 83 0,0 21 0,-1 0 0,0 1 0,-1-1 0,0 0 0,-4-20 0,3 28 0,1 0 0,0-1 0,-1 1 0,0 0 0,0 0 0,0 0 0,0 0 0,0 1 0,-1-1 0,1 1 0,-1-1 0,1 1 0,-1 0 0,0 0 0,0 0 0,0 0 0,0 1 0,0-1 0,-1 1 0,1-1 0,0 1 0,-6-1 0,-25-5 0,-1 2 0,-62-2 0,-1 0 0,-299-24 0,-44-5 0,30-13 0,282 41 0,-132 8 0,96 3 0,-28-5 0,-212 5 0,142 23 0,-48 2 0,276-26 0,1 2 0,-58 15 0,53-9 0,-62 5 0,48-8 0,1 2 0,-89 27 0,68-16 0,0-9 0,60-11 0,0 1 0,0 1 0,1 0 0,-1 1 0,-23 8 0,14 0 0,0-1 0,0-2 0,-1 0 0,0-2 0,-1 0 0,0-2 0,1 0 0,-32 0 0,-2-5-1365,28 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FEBD1D-E11B-448C-9502-0550082D72E4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C4CF3F-10E1-4DBA-B0CF-CDC197396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426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4CF3F-10E1-4DBA-B0CF-CDC197396A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32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4CF3F-10E1-4DBA-B0CF-CDC197396AF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211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535097" y="3813043"/>
            <a:ext cx="9121805" cy="1056117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buNone/>
              <a:defRPr sz="2400" i="0" baseline="0">
                <a:solidFill>
                  <a:schemeClr val="accent1"/>
                </a:solidFill>
                <a:latin typeface="+mj-lt"/>
              </a:defRPr>
            </a:lvl1pPr>
            <a:lvl2pPr marL="544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6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/>
              <a:t>Sub Title Here</a:t>
            </a:r>
          </a:p>
          <a:p>
            <a:r>
              <a:rPr lang="en-US"/>
              <a:t>Sub Title Here</a:t>
            </a:r>
          </a:p>
        </p:txBody>
      </p:sp>
      <p:sp>
        <p:nvSpPr>
          <p:cNvPr id="20" name="正方形/長方形 19"/>
          <p:cNvSpPr/>
          <p:nvPr/>
        </p:nvSpPr>
        <p:spPr>
          <a:xfrm rot="18000000">
            <a:off x="-14830694" y="2717814"/>
            <a:ext cx="12226269" cy="4115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1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 rot="18000000">
            <a:off x="-13731963" y="2611981"/>
            <a:ext cx="12256008" cy="3120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334" y="3298319"/>
            <a:ext cx="8209625" cy="57125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078" y="2983464"/>
            <a:ext cx="7347091" cy="91210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970608" y="2804931"/>
            <a:ext cx="8254208" cy="934511"/>
          </a:xfrm>
        </p:spPr>
        <p:txBody>
          <a:bodyPr anchor="b">
            <a:noAutofit/>
          </a:bodyPr>
          <a:lstStyle>
            <a:lvl1pPr algn="ctr">
              <a:lnSpc>
                <a:spcPts val="6000"/>
              </a:lnSpc>
              <a:defRPr sz="6400"/>
            </a:lvl1pPr>
          </a:lstStyle>
          <a:p>
            <a:r>
              <a:rPr lang="en-US" altLang="ja-JP"/>
              <a:t>Presentation Title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49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E17B2-BAA7-4E06-9BCA-CC16B26EF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502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 Column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648" y="2815869"/>
            <a:ext cx="4416874" cy="315995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5079307" y="884718"/>
            <a:ext cx="2024892" cy="365125"/>
          </a:xfrm>
          <a:prstGeom prst="rect">
            <a:avLst/>
          </a:prstGeom>
        </p:spPr>
        <p:txBody>
          <a:bodyPr anchor="ctr"/>
          <a:lstStyle>
            <a:lvl1pPr algn="ctr">
              <a:defRPr sz="2667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622917" y="2420888"/>
            <a:ext cx="10952409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629160" y="3275880"/>
            <a:ext cx="10946166" cy="1833307"/>
          </a:xfrm>
        </p:spPr>
        <p:txBody>
          <a:bodyPr>
            <a:normAutofit/>
          </a:bodyPr>
          <a:lstStyle>
            <a:lvl1pPr algn="ctr">
              <a:defRPr sz="1333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515" y="630699"/>
            <a:ext cx="6706182" cy="4666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278" y="649172"/>
            <a:ext cx="6706182" cy="47977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212643"/>
            <a:ext cx="12192000" cy="658083"/>
          </a:xfrm>
        </p:spPr>
        <p:txBody>
          <a:bodyPr>
            <a:noAutofit/>
          </a:bodyPr>
          <a:lstStyle>
            <a:lvl1pPr algn="ctr">
              <a:defRPr sz="5867"/>
            </a:lvl1pPr>
          </a:lstStyle>
          <a:p>
            <a:r>
              <a:rPr lang="en-US" altLang="ja-JP"/>
              <a:t>SLIDE TITLE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88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648" y="2815869"/>
            <a:ext cx="4416874" cy="315995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5079307" y="884718"/>
            <a:ext cx="2024892" cy="365125"/>
          </a:xfrm>
          <a:prstGeom prst="rect">
            <a:avLst/>
          </a:prstGeom>
        </p:spPr>
        <p:txBody>
          <a:bodyPr anchor="ctr"/>
          <a:lstStyle>
            <a:lvl1pPr algn="ctr">
              <a:defRPr sz="2667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622917" y="2420888"/>
            <a:ext cx="10952409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629160" y="3275880"/>
            <a:ext cx="10946166" cy="1833307"/>
          </a:xfrm>
        </p:spPr>
        <p:txBody>
          <a:bodyPr>
            <a:normAutofit/>
          </a:bodyPr>
          <a:lstStyle>
            <a:lvl1pPr algn="ctr">
              <a:defRPr sz="1333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515" y="630699"/>
            <a:ext cx="6706182" cy="4666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278" y="649172"/>
            <a:ext cx="6706182" cy="47977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212643"/>
            <a:ext cx="12192000" cy="658083"/>
          </a:xfrm>
        </p:spPr>
        <p:txBody>
          <a:bodyPr>
            <a:noAutofit/>
          </a:bodyPr>
          <a:lstStyle>
            <a:lvl1pPr algn="ctr">
              <a:defRPr sz="5867"/>
            </a:lvl1pPr>
          </a:lstStyle>
          <a:p>
            <a:r>
              <a:rPr lang="en-US" altLang="ja-JP"/>
              <a:t>SLIDE TITLE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66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07" y="2047784"/>
            <a:ext cx="4416874" cy="315995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5079307" y="884718"/>
            <a:ext cx="2024892" cy="365125"/>
          </a:xfrm>
          <a:prstGeom prst="rect">
            <a:avLst/>
          </a:prstGeom>
        </p:spPr>
        <p:txBody>
          <a:bodyPr anchor="ctr"/>
          <a:lstStyle>
            <a:lvl1pPr algn="ctr">
              <a:defRPr sz="2667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622917" y="1652803"/>
            <a:ext cx="5290844" cy="720080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629160" y="2507795"/>
            <a:ext cx="5284809" cy="2553387"/>
          </a:xfrm>
        </p:spPr>
        <p:txBody>
          <a:bodyPr>
            <a:normAutofit/>
          </a:bodyPr>
          <a:lstStyle>
            <a:lvl1pPr algn="l">
              <a:defRPr sz="1333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515" y="630699"/>
            <a:ext cx="6706182" cy="4666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278" y="649172"/>
            <a:ext cx="6706182" cy="47977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212643"/>
            <a:ext cx="12192000" cy="658083"/>
          </a:xfrm>
        </p:spPr>
        <p:txBody>
          <a:bodyPr>
            <a:noAutofit/>
          </a:bodyPr>
          <a:lstStyle>
            <a:lvl1pPr algn="ctr">
              <a:defRPr sz="5867"/>
            </a:lvl1pPr>
          </a:lstStyle>
          <a:p>
            <a:r>
              <a:rPr lang="en-US" altLang="ja-JP"/>
              <a:t>SLIDE TITLE HERE</a:t>
            </a:r>
            <a:endParaRPr 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28" y="2893543"/>
            <a:ext cx="4416874" cy="315995"/>
          </a:xfrm>
          <a:prstGeom prst="rect">
            <a:avLst/>
          </a:prstGeom>
        </p:spPr>
      </p:pic>
      <p:sp>
        <p:nvSpPr>
          <p:cNvPr id="10" name="テキスト プレースホルダー 22"/>
          <p:cNvSpPr>
            <a:spLocks noGrp="1"/>
          </p:cNvSpPr>
          <p:nvPr>
            <p:ph type="body" sz="quarter" idx="15" hasCustomPrompt="1"/>
          </p:nvPr>
        </p:nvSpPr>
        <p:spPr>
          <a:xfrm>
            <a:off x="6288038" y="2498562"/>
            <a:ext cx="5290844" cy="720080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294281" y="3353554"/>
            <a:ext cx="5284809" cy="2553387"/>
          </a:xfrm>
        </p:spPr>
        <p:txBody>
          <a:bodyPr>
            <a:normAutofit/>
          </a:bodyPr>
          <a:lstStyle>
            <a:lvl1pPr algn="l">
              <a:defRPr sz="1333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73008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00"/>
                            </p:stCondLst>
                            <p:childTnLst>
                              <p:par>
                                <p:cTn id="35" presetID="2" presetClass="entr" presetSubtype="8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1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Takeaw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07" y="1951773"/>
            <a:ext cx="3312655" cy="236996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5079307" y="884718"/>
            <a:ext cx="2024892" cy="365125"/>
          </a:xfrm>
          <a:prstGeom prst="rect">
            <a:avLst/>
          </a:prstGeom>
        </p:spPr>
        <p:txBody>
          <a:bodyPr anchor="ctr"/>
          <a:lstStyle>
            <a:lvl1pPr algn="ctr">
              <a:defRPr sz="2667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622917" y="1556792"/>
            <a:ext cx="3262123" cy="720080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629160" y="2267768"/>
            <a:ext cx="3258403" cy="1497269"/>
          </a:xfrm>
        </p:spPr>
        <p:txBody>
          <a:bodyPr>
            <a:normAutofit/>
          </a:bodyPr>
          <a:lstStyle>
            <a:lvl1pPr algn="l">
              <a:defRPr sz="1333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515" y="630699"/>
            <a:ext cx="6706182" cy="4666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278" y="649172"/>
            <a:ext cx="6706182" cy="47977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212643"/>
            <a:ext cx="12192000" cy="658083"/>
          </a:xfrm>
        </p:spPr>
        <p:txBody>
          <a:bodyPr>
            <a:noAutofit/>
          </a:bodyPr>
          <a:lstStyle>
            <a:lvl1pPr algn="ctr">
              <a:defRPr sz="5867"/>
            </a:lvl1pPr>
          </a:lstStyle>
          <a:p>
            <a:r>
              <a:rPr lang="en-US" altLang="ja-JP"/>
              <a:t>SLIDE TITLE HERE</a:t>
            </a:r>
            <a:endParaRPr lang="en-US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458" y="1951773"/>
            <a:ext cx="3312655" cy="236996"/>
          </a:xfrm>
          <a:prstGeom prst="rect">
            <a:avLst/>
          </a:prstGeom>
        </p:spPr>
      </p:pic>
      <p:sp>
        <p:nvSpPr>
          <p:cNvPr id="13" name="テキスト プレースホルダー 22"/>
          <p:cNvSpPr>
            <a:spLocks noGrp="1"/>
          </p:cNvSpPr>
          <p:nvPr>
            <p:ph type="body" sz="quarter" idx="15" hasCustomPrompt="1"/>
          </p:nvPr>
        </p:nvSpPr>
        <p:spPr>
          <a:xfrm>
            <a:off x="4465468" y="1556792"/>
            <a:ext cx="3262123" cy="720080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4471710" y="2267768"/>
            <a:ext cx="3258403" cy="1497269"/>
          </a:xfrm>
        </p:spPr>
        <p:txBody>
          <a:bodyPr>
            <a:normAutofit/>
          </a:bodyPr>
          <a:lstStyle>
            <a:lvl1pPr algn="l">
              <a:defRPr sz="1333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427" y="1951773"/>
            <a:ext cx="3312655" cy="236996"/>
          </a:xfrm>
          <a:prstGeom prst="rect">
            <a:avLst/>
          </a:prstGeom>
        </p:spPr>
      </p:pic>
      <p:sp>
        <p:nvSpPr>
          <p:cNvPr id="16" name="テキスト プレースホルダー 22"/>
          <p:cNvSpPr>
            <a:spLocks noGrp="1"/>
          </p:cNvSpPr>
          <p:nvPr>
            <p:ph type="body" sz="quarter" idx="17" hasCustomPrompt="1"/>
          </p:nvPr>
        </p:nvSpPr>
        <p:spPr>
          <a:xfrm>
            <a:off x="8304437" y="1556792"/>
            <a:ext cx="3262123" cy="720080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8310680" y="2267768"/>
            <a:ext cx="3258403" cy="1497269"/>
          </a:xfrm>
        </p:spPr>
        <p:txBody>
          <a:bodyPr>
            <a:normAutofit/>
          </a:bodyPr>
          <a:lstStyle>
            <a:lvl1pPr algn="l">
              <a:defRPr sz="1333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pic>
        <p:nvPicPr>
          <p:cNvPr id="29" name="図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07" y="4400045"/>
            <a:ext cx="3312655" cy="236996"/>
          </a:xfrm>
          <a:prstGeom prst="rect">
            <a:avLst/>
          </a:prstGeom>
        </p:spPr>
      </p:pic>
      <p:sp>
        <p:nvSpPr>
          <p:cNvPr id="30" name="テキスト プレースホルダー 22"/>
          <p:cNvSpPr>
            <a:spLocks noGrp="1"/>
          </p:cNvSpPr>
          <p:nvPr>
            <p:ph type="body" sz="quarter" idx="19" hasCustomPrompt="1"/>
          </p:nvPr>
        </p:nvSpPr>
        <p:spPr>
          <a:xfrm>
            <a:off x="622917" y="4005064"/>
            <a:ext cx="3262123" cy="720080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629160" y="4716040"/>
            <a:ext cx="3258403" cy="1497269"/>
          </a:xfrm>
        </p:spPr>
        <p:txBody>
          <a:bodyPr>
            <a:normAutofit/>
          </a:bodyPr>
          <a:lstStyle>
            <a:lvl1pPr algn="l">
              <a:defRPr sz="1333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pic>
        <p:nvPicPr>
          <p:cNvPr id="32" name="図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458" y="4400045"/>
            <a:ext cx="3312655" cy="236996"/>
          </a:xfrm>
          <a:prstGeom prst="rect">
            <a:avLst/>
          </a:prstGeom>
        </p:spPr>
      </p:pic>
      <p:sp>
        <p:nvSpPr>
          <p:cNvPr id="33" name="テキスト プレースホルダー 22"/>
          <p:cNvSpPr>
            <a:spLocks noGrp="1"/>
          </p:cNvSpPr>
          <p:nvPr>
            <p:ph type="body" sz="quarter" idx="21" hasCustomPrompt="1"/>
          </p:nvPr>
        </p:nvSpPr>
        <p:spPr>
          <a:xfrm>
            <a:off x="4465468" y="4005064"/>
            <a:ext cx="3262123" cy="720080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4471710" y="4716040"/>
            <a:ext cx="3258403" cy="1497269"/>
          </a:xfrm>
        </p:spPr>
        <p:txBody>
          <a:bodyPr>
            <a:normAutofit/>
          </a:bodyPr>
          <a:lstStyle>
            <a:lvl1pPr algn="l">
              <a:defRPr sz="1333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pic>
        <p:nvPicPr>
          <p:cNvPr id="35" name="図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427" y="4400045"/>
            <a:ext cx="3312655" cy="236996"/>
          </a:xfrm>
          <a:prstGeom prst="rect">
            <a:avLst/>
          </a:prstGeom>
        </p:spPr>
      </p:pic>
      <p:sp>
        <p:nvSpPr>
          <p:cNvPr id="36" name="テキスト プレースホルダー 22"/>
          <p:cNvSpPr>
            <a:spLocks noGrp="1"/>
          </p:cNvSpPr>
          <p:nvPr>
            <p:ph type="body" sz="quarter" idx="23" hasCustomPrompt="1"/>
          </p:nvPr>
        </p:nvSpPr>
        <p:spPr>
          <a:xfrm>
            <a:off x="8304437" y="4005064"/>
            <a:ext cx="3262123" cy="720080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8310680" y="4716040"/>
            <a:ext cx="3258403" cy="1497269"/>
          </a:xfrm>
        </p:spPr>
        <p:txBody>
          <a:bodyPr>
            <a:normAutofit/>
          </a:bodyPr>
          <a:lstStyle>
            <a:lvl1pPr algn="l">
              <a:defRPr sz="1333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27278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750"/>
                            </p:stCondLst>
                            <p:childTnLst>
                              <p:par>
                                <p:cTn id="61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500"/>
                            </p:stCondLst>
                            <p:childTnLst>
                              <p:par>
                                <p:cTn id="74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250"/>
                            </p:stCondLst>
                            <p:childTnLst>
                              <p:par>
                                <p:cTn id="87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mages - 3 Columns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対角する 2 つの角を切り取った四角形 23"/>
          <p:cNvSpPr/>
          <p:nvPr/>
        </p:nvSpPr>
        <p:spPr>
          <a:xfrm rot="163596">
            <a:off x="926773" y="1464386"/>
            <a:ext cx="2926367" cy="1522908"/>
          </a:xfrm>
          <a:prstGeom prst="snip2Diag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5079307" y="884718"/>
            <a:ext cx="2024892" cy="365125"/>
          </a:xfrm>
          <a:prstGeom prst="rect">
            <a:avLst/>
          </a:prstGeom>
        </p:spPr>
        <p:txBody>
          <a:bodyPr anchor="ctr"/>
          <a:lstStyle>
            <a:lvl1pPr algn="ctr">
              <a:defRPr sz="2667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3951695" y="1556792"/>
            <a:ext cx="6434204" cy="537163"/>
          </a:xfrm>
        </p:spPr>
        <p:txBody>
          <a:bodyPr anchor="b">
            <a:normAutofit/>
          </a:bodyPr>
          <a:lstStyle>
            <a:lvl1pPr algn="l">
              <a:defRPr sz="32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3957938" y="2036846"/>
            <a:ext cx="6428260" cy="921205"/>
          </a:xfrm>
        </p:spPr>
        <p:txBody>
          <a:bodyPr>
            <a:normAutofit/>
          </a:bodyPr>
          <a:lstStyle>
            <a:lvl1pPr algn="l">
              <a:defRPr sz="1333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515" y="630699"/>
            <a:ext cx="6706182" cy="4666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278" y="649172"/>
            <a:ext cx="6706182" cy="47977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212643"/>
            <a:ext cx="12192000" cy="658083"/>
          </a:xfrm>
        </p:spPr>
        <p:txBody>
          <a:bodyPr>
            <a:noAutofit/>
          </a:bodyPr>
          <a:lstStyle>
            <a:lvl1pPr algn="ctr">
              <a:defRPr sz="5867"/>
            </a:lvl1pPr>
          </a:lstStyle>
          <a:p>
            <a:r>
              <a:rPr lang="en-US" altLang="ja-JP"/>
              <a:t>SLIDE TITLE HERE</a:t>
            </a:r>
            <a:endParaRPr lang="en-US"/>
          </a:p>
        </p:txBody>
      </p:sp>
      <p:sp>
        <p:nvSpPr>
          <p:cNvPr id="15" name="対角する 2 つの角を切り取った四角形 14"/>
          <p:cNvSpPr/>
          <p:nvPr/>
        </p:nvSpPr>
        <p:spPr>
          <a:xfrm rot="21054230">
            <a:off x="725004" y="1586493"/>
            <a:ext cx="2926367" cy="1522908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16" name="図プレースホルダー 8"/>
          <p:cNvSpPr>
            <a:spLocks noGrp="1"/>
          </p:cNvSpPr>
          <p:nvPr>
            <p:ph type="pic" sz="quarter" idx="16" hasCustomPrompt="1"/>
          </p:nvPr>
        </p:nvSpPr>
        <p:spPr>
          <a:xfrm rot="21432298">
            <a:off x="803528" y="1462061"/>
            <a:ext cx="2993792" cy="1557635"/>
          </a:xfrm>
          <a:prstGeom prst="snip2Diag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25" name="対角する 2 つの角を切り取った四角形 24"/>
          <p:cNvSpPr/>
          <p:nvPr/>
        </p:nvSpPr>
        <p:spPr>
          <a:xfrm rot="163596">
            <a:off x="8230228" y="3105813"/>
            <a:ext cx="2926367" cy="1522908"/>
          </a:xfrm>
          <a:prstGeom prst="snip2Diag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27" name="テキスト プレースホルダー 22"/>
          <p:cNvSpPr>
            <a:spLocks noGrp="1"/>
          </p:cNvSpPr>
          <p:nvPr>
            <p:ph type="body" sz="quarter" idx="17" hasCustomPrompt="1"/>
          </p:nvPr>
        </p:nvSpPr>
        <p:spPr>
          <a:xfrm>
            <a:off x="1407651" y="3198219"/>
            <a:ext cx="6434204" cy="537163"/>
          </a:xfrm>
        </p:spPr>
        <p:txBody>
          <a:bodyPr anchor="b">
            <a:normAutofit/>
          </a:bodyPr>
          <a:lstStyle>
            <a:lvl1pPr algn="r">
              <a:defRPr sz="32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413894" y="3678273"/>
            <a:ext cx="6428260" cy="921205"/>
          </a:xfrm>
        </p:spPr>
        <p:txBody>
          <a:bodyPr>
            <a:normAutofit/>
          </a:bodyPr>
          <a:lstStyle>
            <a:lvl1pPr algn="r">
              <a:defRPr sz="1333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29" name="対角する 2 つの角を切り取った四角形 28"/>
          <p:cNvSpPr/>
          <p:nvPr/>
        </p:nvSpPr>
        <p:spPr>
          <a:xfrm rot="21054230">
            <a:off x="8028460" y="3227919"/>
            <a:ext cx="2926367" cy="1522908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30" name="図プレースホルダー 8"/>
          <p:cNvSpPr>
            <a:spLocks noGrp="1"/>
          </p:cNvSpPr>
          <p:nvPr>
            <p:ph type="pic" sz="quarter" idx="19" hasCustomPrompt="1"/>
          </p:nvPr>
        </p:nvSpPr>
        <p:spPr>
          <a:xfrm rot="21432298">
            <a:off x="8106983" y="3103488"/>
            <a:ext cx="2993792" cy="1557635"/>
          </a:xfrm>
          <a:prstGeom prst="snip2Diag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31" name="対角する 2 つの角を切り取った四角形 30"/>
          <p:cNvSpPr/>
          <p:nvPr/>
        </p:nvSpPr>
        <p:spPr>
          <a:xfrm rot="163596">
            <a:off x="2079001" y="4785999"/>
            <a:ext cx="2926367" cy="1522908"/>
          </a:xfrm>
          <a:prstGeom prst="snip2Diag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33" name="テキスト プレースホルダー 22"/>
          <p:cNvSpPr>
            <a:spLocks noGrp="1"/>
          </p:cNvSpPr>
          <p:nvPr>
            <p:ph type="body" sz="quarter" idx="20" hasCustomPrompt="1"/>
          </p:nvPr>
        </p:nvSpPr>
        <p:spPr>
          <a:xfrm>
            <a:off x="5102177" y="4878405"/>
            <a:ext cx="6434204" cy="537163"/>
          </a:xfrm>
        </p:spPr>
        <p:txBody>
          <a:bodyPr anchor="b">
            <a:normAutofit/>
          </a:bodyPr>
          <a:lstStyle>
            <a:lvl1pPr algn="l">
              <a:defRPr sz="32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5108421" y="5358459"/>
            <a:ext cx="6428260" cy="921205"/>
          </a:xfrm>
        </p:spPr>
        <p:txBody>
          <a:bodyPr>
            <a:normAutofit/>
          </a:bodyPr>
          <a:lstStyle>
            <a:lvl1pPr algn="l">
              <a:defRPr sz="1333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35" name="対角する 2 つの角を切り取った四角形 34"/>
          <p:cNvSpPr/>
          <p:nvPr/>
        </p:nvSpPr>
        <p:spPr>
          <a:xfrm rot="21054230">
            <a:off x="1877232" y="4908106"/>
            <a:ext cx="2926367" cy="1522908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36" name="図プレースホルダー 8"/>
          <p:cNvSpPr>
            <a:spLocks noGrp="1"/>
          </p:cNvSpPr>
          <p:nvPr>
            <p:ph type="pic" sz="quarter" idx="22" hasCustomPrompt="1"/>
          </p:nvPr>
        </p:nvSpPr>
        <p:spPr>
          <a:xfrm rot="21432298">
            <a:off x="1955756" y="4783675"/>
            <a:ext cx="2993792" cy="1557635"/>
          </a:xfrm>
          <a:prstGeom prst="snip2Diag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151827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50"/>
                            </p:stCondLst>
                            <p:childTnLst>
                              <p:par>
                                <p:cTn id="5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250"/>
                            </p:stCondLst>
                            <p:childTnLst>
                              <p:par>
                                <p:cTn id="7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5" grpId="0"/>
      <p:bldP spid="2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15" grpId="0" animBg="1"/>
      <p:bldP spid="16" grpId="0" animBg="1"/>
      <p:bldP spid="25" grpId="0" animBg="1"/>
      <p:bldP spid="2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 animBg="1"/>
      <p:bldP spid="31" grpId="0" animBg="1"/>
      <p:bldP spid="3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animBg="1"/>
      <p:bldP spid="36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07" y="1894664"/>
            <a:ext cx="4416874" cy="315995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5079307" y="884718"/>
            <a:ext cx="2024892" cy="365125"/>
          </a:xfrm>
          <a:prstGeom prst="rect">
            <a:avLst/>
          </a:prstGeom>
        </p:spPr>
        <p:txBody>
          <a:bodyPr anchor="ctr"/>
          <a:lstStyle>
            <a:lvl1pPr algn="ctr">
              <a:defRPr sz="2667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622917" y="1499683"/>
            <a:ext cx="8311887" cy="720080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629160" y="2219763"/>
            <a:ext cx="8758612" cy="921205"/>
          </a:xfrm>
        </p:spPr>
        <p:txBody>
          <a:bodyPr>
            <a:normAutofit/>
          </a:bodyPr>
          <a:lstStyle>
            <a:lvl1pPr algn="l">
              <a:defRPr sz="1333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515" y="630699"/>
            <a:ext cx="6706182" cy="4666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278" y="649172"/>
            <a:ext cx="6706182" cy="47977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212643"/>
            <a:ext cx="12192000" cy="658083"/>
          </a:xfrm>
        </p:spPr>
        <p:txBody>
          <a:bodyPr>
            <a:noAutofit/>
          </a:bodyPr>
          <a:lstStyle>
            <a:lvl1pPr algn="ctr">
              <a:defRPr sz="5867"/>
            </a:lvl1pPr>
          </a:lstStyle>
          <a:p>
            <a:r>
              <a:rPr lang="en-US" altLang="ja-JP"/>
              <a:t>SLIDE TITLE HERE</a:t>
            </a:r>
            <a:endParaRPr lang="en-US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009" y="3478840"/>
            <a:ext cx="4416874" cy="315995"/>
          </a:xfrm>
          <a:prstGeom prst="rect">
            <a:avLst/>
          </a:prstGeom>
        </p:spPr>
      </p:pic>
      <p:sp>
        <p:nvSpPr>
          <p:cNvPr id="13" name="テキスト プレースホルダー 22"/>
          <p:cNvSpPr>
            <a:spLocks noGrp="1"/>
          </p:cNvSpPr>
          <p:nvPr>
            <p:ph type="body" sz="quarter" idx="15" hasCustomPrompt="1"/>
          </p:nvPr>
        </p:nvSpPr>
        <p:spPr>
          <a:xfrm>
            <a:off x="1748018" y="3083859"/>
            <a:ext cx="8311887" cy="720080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754262" y="3803939"/>
            <a:ext cx="8758612" cy="921205"/>
          </a:xfrm>
        </p:spPr>
        <p:txBody>
          <a:bodyPr>
            <a:normAutofit/>
          </a:bodyPr>
          <a:lstStyle>
            <a:lvl1pPr algn="l">
              <a:defRPr sz="1333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139" y="5063016"/>
            <a:ext cx="4416874" cy="315995"/>
          </a:xfrm>
          <a:prstGeom prst="rect">
            <a:avLst/>
          </a:prstGeom>
        </p:spPr>
      </p:pic>
      <p:sp>
        <p:nvSpPr>
          <p:cNvPr id="19" name="テキスト プレースホルダー 22"/>
          <p:cNvSpPr>
            <a:spLocks noGrp="1"/>
          </p:cNvSpPr>
          <p:nvPr>
            <p:ph type="body" sz="quarter" idx="17" hasCustomPrompt="1"/>
          </p:nvPr>
        </p:nvSpPr>
        <p:spPr>
          <a:xfrm>
            <a:off x="3017148" y="4668035"/>
            <a:ext cx="8311887" cy="720080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3023392" y="5388115"/>
            <a:ext cx="8758612" cy="921205"/>
          </a:xfrm>
        </p:spPr>
        <p:txBody>
          <a:bodyPr>
            <a:normAutofit/>
          </a:bodyPr>
          <a:lstStyle>
            <a:lvl1pPr algn="l">
              <a:defRPr sz="1333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45531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00"/>
                            </p:stCondLst>
                            <p:childTnLst>
                              <p:par>
                                <p:cTn id="3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850"/>
                            </p:stCondLst>
                            <p:childTnLst>
                              <p:par>
                                <p:cTn id="48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5079307" y="884718"/>
            <a:ext cx="2024892" cy="365125"/>
          </a:xfrm>
          <a:prstGeom prst="rect">
            <a:avLst/>
          </a:prstGeom>
        </p:spPr>
        <p:txBody>
          <a:bodyPr anchor="ctr"/>
          <a:lstStyle>
            <a:lvl1pPr algn="ctr">
              <a:defRPr sz="2667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515" y="630699"/>
            <a:ext cx="6706182" cy="4666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278" y="649172"/>
            <a:ext cx="6706182" cy="47977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212643"/>
            <a:ext cx="12192000" cy="658083"/>
          </a:xfrm>
        </p:spPr>
        <p:txBody>
          <a:bodyPr>
            <a:noAutofit/>
          </a:bodyPr>
          <a:lstStyle>
            <a:lvl1pPr algn="ctr">
              <a:defRPr sz="5867"/>
            </a:lvl1pPr>
          </a:lstStyle>
          <a:p>
            <a:r>
              <a:rPr lang="en-US" altLang="ja-JP"/>
              <a:t>SLIDE TITLE HERE</a:t>
            </a:r>
            <a:endParaRPr lang="en-US"/>
          </a:p>
        </p:txBody>
      </p:sp>
      <p:sp>
        <p:nvSpPr>
          <p:cNvPr id="11" name="対角する 2 つの角を切り取った四角形 10"/>
          <p:cNvSpPr/>
          <p:nvPr/>
        </p:nvSpPr>
        <p:spPr>
          <a:xfrm rot="21226749">
            <a:off x="1033825" y="2151724"/>
            <a:ext cx="1310018" cy="1309904"/>
          </a:xfrm>
          <a:prstGeom prst="snip2DiagRect">
            <a:avLst/>
          </a:prstGeom>
          <a:solidFill>
            <a:srgbClr val="BBFF3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7" name="対角する 2 つの角を切り取った四角形 6"/>
          <p:cNvSpPr/>
          <p:nvPr/>
        </p:nvSpPr>
        <p:spPr>
          <a:xfrm rot="21054230">
            <a:off x="821973" y="2041271"/>
            <a:ext cx="1310018" cy="1309904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12" name="テキスト プレースホルダー 22"/>
          <p:cNvSpPr>
            <a:spLocks noGrp="1"/>
          </p:cNvSpPr>
          <p:nvPr>
            <p:ph type="body" sz="quarter" idx="15" hasCustomPrompt="1"/>
          </p:nvPr>
        </p:nvSpPr>
        <p:spPr>
          <a:xfrm>
            <a:off x="582629" y="2342241"/>
            <a:ext cx="1968389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10" name="直線コネクタ 9"/>
          <p:cNvCxnSpPr/>
          <p:nvPr/>
        </p:nvCxnSpPr>
        <p:spPr>
          <a:xfrm flipV="1">
            <a:off x="0" y="2799766"/>
            <a:ext cx="830210" cy="56449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561143" y="3467597"/>
            <a:ext cx="1989875" cy="480053"/>
          </a:xfrm>
        </p:spPr>
        <p:txBody>
          <a:bodyPr anchor="ctr">
            <a:normAutofit/>
          </a:bodyPr>
          <a:lstStyle>
            <a:lvl1pPr algn="l">
              <a:defRPr sz="2667">
                <a:latin typeface="+mj-lt"/>
              </a:defRPr>
            </a:lvl1pPr>
          </a:lstStyle>
          <a:p>
            <a:pPr lvl="0"/>
            <a:r>
              <a:rPr lang="en-US"/>
              <a:t>“Text Here”</a:t>
            </a:r>
          </a:p>
        </p:txBody>
      </p:sp>
      <p:sp>
        <p:nvSpPr>
          <p:cNvPr id="84" name="対角する 2 つの角を切り取った四角形 83"/>
          <p:cNvSpPr/>
          <p:nvPr/>
        </p:nvSpPr>
        <p:spPr>
          <a:xfrm rot="21226749">
            <a:off x="3376117" y="3078155"/>
            <a:ext cx="1310018" cy="1309904"/>
          </a:xfrm>
          <a:prstGeom prst="snip2DiagRect">
            <a:avLst/>
          </a:prstGeom>
          <a:solidFill>
            <a:srgbClr val="BBFF3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85" name="対角する 2 つの角を切り取った四角形 84"/>
          <p:cNvSpPr/>
          <p:nvPr/>
        </p:nvSpPr>
        <p:spPr>
          <a:xfrm rot="21054230">
            <a:off x="3164264" y="2967702"/>
            <a:ext cx="1310018" cy="1309904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86" name="テキスト プレースホルダー 22"/>
          <p:cNvSpPr>
            <a:spLocks noGrp="1"/>
          </p:cNvSpPr>
          <p:nvPr>
            <p:ph type="body" sz="quarter" idx="16" hasCustomPrompt="1"/>
          </p:nvPr>
        </p:nvSpPr>
        <p:spPr>
          <a:xfrm>
            <a:off x="2924921" y="3268673"/>
            <a:ext cx="1968389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87" name="直線コネクタ 86"/>
          <p:cNvCxnSpPr/>
          <p:nvPr/>
        </p:nvCxnSpPr>
        <p:spPr>
          <a:xfrm>
            <a:off x="2339986" y="2735705"/>
            <a:ext cx="832516" cy="990492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テキスト プレースホルダー 22"/>
          <p:cNvSpPr>
            <a:spLocks noGrp="1"/>
          </p:cNvSpPr>
          <p:nvPr>
            <p:ph type="body" sz="quarter" idx="17" hasCustomPrompt="1"/>
          </p:nvPr>
        </p:nvSpPr>
        <p:spPr>
          <a:xfrm>
            <a:off x="2903435" y="4394028"/>
            <a:ext cx="1989875" cy="480053"/>
          </a:xfrm>
        </p:spPr>
        <p:txBody>
          <a:bodyPr anchor="ctr">
            <a:normAutofit/>
          </a:bodyPr>
          <a:lstStyle>
            <a:lvl1pPr algn="l">
              <a:defRPr sz="2667">
                <a:latin typeface="+mj-lt"/>
              </a:defRPr>
            </a:lvl1pPr>
          </a:lstStyle>
          <a:p>
            <a:pPr lvl="0"/>
            <a:r>
              <a:rPr lang="en-US"/>
              <a:t>“Text Here”</a:t>
            </a:r>
          </a:p>
        </p:txBody>
      </p:sp>
      <p:sp>
        <p:nvSpPr>
          <p:cNvPr id="90" name="対角する 2 つの角を切り取った四角形 89"/>
          <p:cNvSpPr/>
          <p:nvPr/>
        </p:nvSpPr>
        <p:spPr>
          <a:xfrm rot="21226749">
            <a:off x="5653372" y="2431440"/>
            <a:ext cx="1310018" cy="1309904"/>
          </a:xfrm>
          <a:prstGeom prst="snip2DiagRect">
            <a:avLst/>
          </a:prstGeom>
          <a:solidFill>
            <a:srgbClr val="BBFF3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91" name="対角する 2 つの角を切り取った四角形 90"/>
          <p:cNvSpPr/>
          <p:nvPr/>
        </p:nvSpPr>
        <p:spPr>
          <a:xfrm rot="21054230">
            <a:off x="5441519" y="2320987"/>
            <a:ext cx="1310018" cy="1309904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92" name="テキスト プレースホルダー 22"/>
          <p:cNvSpPr>
            <a:spLocks noGrp="1"/>
          </p:cNvSpPr>
          <p:nvPr>
            <p:ph type="body" sz="quarter" idx="18" hasCustomPrompt="1"/>
          </p:nvPr>
        </p:nvSpPr>
        <p:spPr>
          <a:xfrm>
            <a:off x="5202176" y="2621957"/>
            <a:ext cx="1968389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93" name="直線コネクタ 92"/>
          <p:cNvCxnSpPr/>
          <p:nvPr/>
        </p:nvCxnSpPr>
        <p:spPr>
          <a:xfrm flipV="1">
            <a:off x="4682278" y="3079481"/>
            <a:ext cx="767479" cy="582655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テキスト プレースホルダー 22"/>
          <p:cNvSpPr>
            <a:spLocks noGrp="1"/>
          </p:cNvSpPr>
          <p:nvPr>
            <p:ph type="body" sz="quarter" idx="19" hasCustomPrompt="1"/>
          </p:nvPr>
        </p:nvSpPr>
        <p:spPr>
          <a:xfrm>
            <a:off x="5180690" y="3747313"/>
            <a:ext cx="1989875" cy="480053"/>
          </a:xfrm>
        </p:spPr>
        <p:txBody>
          <a:bodyPr anchor="ctr">
            <a:normAutofit/>
          </a:bodyPr>
          <a:lstStyle>
            <a:lvl1pPr algn="l">
              <a:defRPr sz="2667">
                <a:latin typeface="+mj-lt"/>
              </a:defRPr>
            </a:lvl1pPr>
          </a:lstStyle>
          <a:p>
            <a:pPr lvl="0"/>
            <a:r>
              <a:rPr lang="en-US"/>
              <a:t>“Text Here”</a:t>
            </a:r>
          </a:p>
        </p:txBody>
      </p:sp>
      <p:sp>
        <p:nvSpPr>
          <p:cNvPr id="99" name="対角する 2 つの角を切り取った四角形 98"/>
          <p:cNvSpPr/>
          <p:nvPr/>
        </p:nvSpPr>
        <p:spPr>
          <a:xfrm rot="21226749">
            <a:off x="8133878" y="3513597"/>
            <a:ext cx="1310018" cy="1309904"/>
          </a:xfrm>
          <a:prstGeom prst="snip2DiagRect">
            <a:avLst/>
          </a:prstGeom>
          <a:solidFill>
            <a:srgbClr val="BBFF3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100" name="対角する 2 つの角を切り取った四角形 99"/>
          <p:cNvSpPr/>
          <p:nvPr/>
        </p:nvSpPr>
        <p:spPr>
          <a:xfrm rot="21054230">
            <a:off x="7922026" y="3403143"/>
            <a:ext cx="1310018" cy="1309904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101" name="テキスト プレースホルダー 22"/>
          <p:cNvSpPr>
            <a:spLocks noGrp="1"/>
          </p:cNvSpPr>
          <p:nvPr>
            <p:ph type="body" sz="quarter" idx="20" hasCustomPrompt="1"/>
          </p:nvPr>
        </p:nvSpPr>
        <p:spPr>
          <a:xfrm>
            <a:off x="7682683" y="3704114"/>
            <a:ext cx="1968389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102" name="直線コネクタ 101"/>
          <p:cNvCxnSpPr/>
          <p:nvPr/>
        </p:nvCxnSpPr>
        <p:spPr>
          <a:xfrm>
            <a:off x="6959533" y="3015421"/>
            <a:ext cx="970731" cy="114621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テキスト プレースホルダー 22"/>
          <p:cNvSpPr>
            <a:spLocks noGrp="1"/>
          </p:cNvSpPr>
          <p:nvPr>
            <p:ph type="body" sz="quarter" idx="21" hasCustomPrompt="1"/>
          </p:nvPr>
        </p:nvSpPr>
        <p:spPr>
          <a:xfrm>
            <a:off x="7661196" y="4829470"/>
            <a:ext cx="1989875" cy="480053"/>
          </a:xfrm>
        </p:spPr>
        <p:txBody>
          <a:bodyPr anchor="ctr">
            <a:normAutofit/>
          </a:bodyPr>
          <a:lstStyle>
            <a:lvl1pPr algn="l">
              <a:defRPr sz="2667">
                <a:latin typeface="+mj-lt"/>
              </a:defRPr>
            </a:lvl1pPr>
          </a:lstStyle>
          <a:p>
            <a:pPr lvl="0"/>
            <a:r>
              <a:rPr lang="en-US"/>
              <a:t>“Text Here”</a:t>
            </a:r>
          </a:p>
        </p:txBody>
      </p:sp>
      <p:sp>
        <p:nvSpPr>
          <p:cNvPr id="105" name="対角する 2 つの角を切り取った四角形 104"/>
          <p:cNvSpPr/>
          <p:nvPr/>
        </p:nvSpPr>
        <p:spPr>
          <a:xfrm rot="21226749">
            <a:off x="10531984" y="3043054"/>
            <a:ext cx="1310018" cy="1309904"/>
          </a:xfrm>
          <a:prstGeom prst="snip2DiagRect">
            <a:avLst/>
          </a:prstGeom>
          <a:solidFill>
            <a:srgbClr val="BBFF3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106" name="対角する 2 つの角を切り取った四角形 105"/>
          <p:cNvSpPr/>
          <p:nvPr/>
        </p:nvSpPr>
        <p:spPr>
          <a:xfrm rot="21054230">
            <a:off x="10320132" y="2932601"/>
            <a:ext cx="1310018" cy="1309904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107" name="テキスト プレースホルダー 22"/>
          <p:cNvSpPr>
            <a:spLocks noGrp="1"/>
          </p:cNvSpPr>
          <p:nvPr>
            <p:ph type="body" sz="quarter" idx="22" hasCustomPrompt="1"/>
          </p:nvPr>
        </p:nvSpPr>
        <p:spPr>
          <a:xfrm>
            <a:off x="10080789" y="3233571"/>
            <a:ext cx="1968389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108" name="直線コネクタ 107"/>
          <p:cNvCxnSpPr/>
          <p:nvPr/>
        </p:nvCxnSpPr>
        <p:spPr>
          <a:xfrm flipV="1">
            <a:off x="9440039" y="3691096"/>
            <a:ext cx="888330" cy="406482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テキスト プレースホルダー 22"/>
          <p:cNvSpPr>
            <a:spLocks noGrp="1"/>
          </p:cNvSpPr>
          <p:nvPr>
            <p:ph type="body" sz="quarter" idx="23" hasCustomPrompt="1"/>
          </p:nvPr>
        </p:nvSpPr>
        <p:spPr>
          <a:xfrm>
            <a:off x="10059302" y="4358927"/>
            <a:ext cx="1989875" cy="480053"/>
          </a:xfrm>
        </p:spPr>
        <p:txBody>
          <a:bodyPr anchor="ctr">
            <a:normAutofit/>
          </a:bodyPr>
          <a:lstStyle>
            <a:lvl1pPr algn="l">
              <a:defRPr sz="2667">
                <a:latin typeface="+mj-lt"/>
              </a:defRPr>
            </a:lvl1pPr>
          </a:lstStyle>
          <a:p>
            <a:pPr lvl="0"/>
            <a:r>
              <a:rPr lang="en-US"/>
              <a:t>“Text Here”</a:t>
            </a:r>
          </a:p>
        </p:txBody>
      </p:sp>
      <p:cxnSp>
        <p:nvCxnSpPr>
          <p:cNvPr id="111" name="直線コネクタ 110"/>
          <p:cNvCxnSpPr/>
          <p:nvPr/>
        </p:nvCxnSpPr>
        <p:spPr>
          <a:xfrm>
            <a:off x="11838145" y="3627035"/>
            <a:ext cx="353855" cy="431061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552048" y="3909054"/>
            <a:ext cx="1968389" cy="1183229"/>
          </a:xfrm>
        </p:spPr>
        <p:txBody>
          <a:bodyPr>
            <a:normAutofit/>
          </a:bodyPr>
          <a:lstStyle>
            <a:lvl1pPr algn="l">
              <a:defRPr sz="1200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115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2904252" y="4825707"/>
            <a:ext cx="1968389" cy="1183229"/>
          </a:xfrm>
        </p:spPr>
        <p:txBody>
          <a:bodyPr>
            <a:normAutofit/>
          </a:bodyPr>
          <a:lstStyle>
            <a:lvl1pPr algn="l">
              <a:defRPr sz="1200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116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5184450" y="4165984"/>
            <a:ext cx="1968389" cy="1183229"/>
          </a:xfrm>
        </p:spPr>
        <p:txBody>
          <a:bodyPr>
            <a:normAutofit/>
          </a:bodyPr>
          <a:lstStyle>
            <a:lvl1pPr algn="l">
              <a:defRPr sz="1200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117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7656665" y="5253203"/>
            <a:ext cx="1968389" cy="1183229"/>
          </a:xfrm>
        </p:spPr>
        <p:txBody>
          <a:bodyPr>
            <a:normAutofit/>
          </a:bodyPr>
          <a:lstStyle>
            <a:lvl1pPr algn="l">
              <a:defRPr sz="1200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118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0056873" y="4773149"/>
            <a:ext cx="1968389" cy="1176000"/>
          </a:xfrm>
        </p:spPr>
        <p:txBody>
          <a:bodyPr>
            <a:normAutofit/>
          </a:bodyPr>
          <a:lstStyle>
            <a:lvl1pPr algn="l">
              <a:defRPr sz="1200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24130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75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500"/>
                            </p:stCondLst>
                            <p:childTnLst>
                              <p:par>
                                <p:cTn id="7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25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000"/>
                            </p:stCondLst>
                            <p:childTnLst>
                              <p:par>
                                <p:cTn id="9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5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675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500"/>
                            </p:stCondLst>
                            <p:childTnLst>
                              <p:par>
                                <p:cTn id="11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800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5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25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8250"/>
                            </p:stCondLst>
                            <p:childTnLst>
                              <p:par>
                                <p:cTn id="137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11" grpId="0" animBg="1"/>
      <p:bldP spid="7" grpId="0" animBg="1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animBg="1"/>
      <p:bldP spid="85" grpId="0" animBg="1"/>
      <p:bldP spid="8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 animBg="1"/>
      <p:bldP spid="91" grpId="0" animBg="1"/>
      <p:bldP spid="9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9" grpId="0" animBg="1"/>
      <p:bldP spid="100" grpId="0" animBg="1"/>
      <p:bldP spid="10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10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" grpId="0" animBg="1"/>
      <p:bldP spid="106" grpId="0" animBg="1"/>
      <p:bldP spid="10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10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1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1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1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1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1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対角する 2 つの角を切り取った四角形 11"/>
          <p:cNvSpPr/>
          <p:nvPr/>
        </p:nvSpPr>
        <p:spPr>
          <a:xfrm rot="21226749">
            <a:off x="1727092" y="2011435"/>
            <a:ext cx="1873227" cy="1873065"/>
          </a:xfrm>
          <a:prstGeom prst="snip2DiagRect">
            <a:avLst/>
          </a:prstGeom>
          <a:solidFill>
            <a:srgbClr val="BBFF3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5079307" y="884718"/>
            <a:ext cx="2024892" cy="365125"/>
          </a:xfrm>
          <a:prstGeom prst="rect">
            <a:avLst/>
          </a:prstGeom>
        </p:spPr>
        <p:txBody>
          <a:bodyPr anchor="ctr"/>
          <a:lstStyle>
            <a:lvl1pPr algn="ctr">
              <a:defRPr sz="2667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515" y="630699"/>
            <a:ext cx="6706182" cy="4666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278" y="649172"/>
            <a:ext cx="6706182" cy="47977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212643"/>
            <a:ext cx="12192000" cy="658083"/>
          </a:xfrm>
        </p:spPr>
        <p:txBody>
          <a:bodyPr>
            <a:noAutofit/>
          </a:bodyPr>
          <a:lstStyle>
            <a:lvl1pPr algn="ctr">
              <a:defRPr sz="5867"/>
            </a:lvl1pPr>
          </a:lstStyle>
          <a:p>
            <a:r>
              <a:rPr lang="en-US" altLang="ja-JP"/>
              <a:t>SLIDE TITLE HERE</a:t>
            </a:r>
            <a:endParaRPr lang="en-US"/>
          </a:p>
        </p:txBody>
      </p:sp>
      <p:sp>
        <p:nvSpPr>
          <p:cNvPr id="13" name="対角する 2 つの角を切り取った四角形 12"/>
          <p:cNvSpPr/>
          <p:nvPr/>
        </p:nvSpPr>
        <p:spPr>
          <a:xfrm rot="21054230">
            <a:off x="1527361" y="1885095"/>
            <a:ext cx="1873227" cy="1873065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14" name="テキスト プレースホルダー 22"/>
          <p:cNvSpPr>
            <a:spLocks noGrp="1"/>
          </p:cNvSpPr>
          <p:nvPr>
            <p:ph type="body" sz="quarter" idx="15" hasCustomPrompt="1"/>
          </p:nvPr>
        </p:nvSpPr>
        <p:spPr>
          <a:xfrm>
            <a:off x="1535097" y="2474267"/>
            <a:ext cx="1968389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KEYWORD</a:t>
            </a:r>
          </a:p>
        </p:txBody>
      </p:sp>
      <p:sp>
        <p:nvSpPr>
          <p:cNvPr id="15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1304144" y="4088794"/>
            <a:ext cx="3168627" cy="480053"/>
          </a:xfrm>
        </p:spPr>
        <p:txBody>
          <a:bodyPr anchor="ctr">
            <a:normAutofit/>
          </a:bodyPr>
          <a:lstStyle>
            <a:lvl1pPr algn="l">
              <a:defRPr sz="2667"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295050" y="4530251"/>
            <a:ext cx="3177721" cy="1491037"/>
          </a:xfrm>
        </p:spPr>
        <p:txBody>
          <a:bodyPr>
            <a:normAutofit/>
          </a:bodyPr>
          <a:lstStyle>
            <a:lvl1pPr algn="l">
              <a:defRPr sz="1200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17" name="対角する 2 つの角を切り取った四角形 16"/>
          <p:cNvSpPr/>
          <p:nvPr/>
        </p:nvSpPr>
        <p:spPr>
          <a:xfrm rot="21226749">
            <a:off x="5286837" y="2011435"/>
            <a:ext cx="1873227" cy="1873065"/>
          </a:xfrm>
          <a:prstGeom prst="snip2DiagRect">
            <a:avLst/>
          </a:prstGeom>
          <a:solidFill>
            <a:srgbClr val="BBFF3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18" name="対角する 2 つの角を切り取った四角形 17"/>
          <p:cNvSpPr/>
          <p:nvPr/>
        </p:nvSpPr>
        <p:spPr>
          <a:xfrm rot="21054230">
            <a:off x="5087106" y="1885095"/>
            <a:ext cx="1873227" cy="1873065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19" name="テキスト プレースホルダー 22"/>
          <p:cNvSpPr>
            <a:spLocks noGrp="1"/>
          </p:cNvSpPr>
          <p:nvPr>
            <p:ph type="body" sz="quarter" idx="16" hasCustomPrompt="1"/>
          </p:nvPr>
        </p:nvSpPr>
        <p:spPr>
          <a:xfrm>
            <a:off x="5094842" y="2474267"/>
            <a:ext cx="1968389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KEYWORD</a:t>
            </a:r>
          </a:p>
        </p:txBody>
      </p:sp>
      <p:sp>
        <p:nvSpPr>
          <p:cNvPr id="20" name="テキスト プレースホルダー 22"/>
          <p:cNvSpPr>
            <a:spLocks noGrp="1"/>
          </p:cNvSpPr>
          <p:nvPr>
            <p:ph type="body" sz="quarter" idx="17" hasCustomPrompt="1"/>
          </p:nvPr>
        </p:nvSpPr>
        <p:spPr>
          <a:xfrm>
            <a:off x="4863889" y="4088794"/>
            <a:ext cx="3168627" cy="480053"/>
          </a:xfrm>
        </p:spPr>
        <p:txBody>
          <a:bodyPr anchor="ctr">
            <a:normAutofit/>
          </a:bodyPr>
          <a:lstStyle>
            <a:lvl1pPr algn="l">
              <a:defRPr sz="2667"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4854795" y="4530251"/>
            <a:ext cx="3177721" cy="1491037"/>
          </a:xfrm>
        </p:spPr>
        <p:txBody>
          <a:bodyPr>
            <a:normAutofit/>
          </a:bodyPr>
          <a:lstStyle>
            <a:lvl1pPr algn="l">
              <a:defRPr sz="1200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24" name="対角する 2 つの角を切り取った四角形 23"/>
          <p:cNvSpPr/>
          <p:nvPr/>
        </p:nvSpPr>
        <p:spPr>
          <a:xfrm rot="21226749">
            <a:off x="8823403" y="2011435"/>
            <a:ext cx="1873227" cy="1873065"/>
          </a:xfrm>
          <a:prstGeom prst="snip2DiagRect">
            <a:avLst/>
          </a:prstGeom>
          <a:solidFill>
            <a:srgbClr val="BBFF3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25" name="対角する 2 つの角を切り取った四角形 24"/>
          <p:cNvSpPr/>
          <p:nvPr/>
        </p:nvSpPr>
        <p:spPr>
          <a:xfrm rot="21054230">
            <a:off x="8623672" y="1885095"/>
            <a:ext cx="1873227" cy="1873065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26" name="テキスト プレースホルダー 22"/>
          <p:cNvSpPr>
            <a:spLocks noGrp="1"/>
          </p:cNvSpPr>
          <p:nvPr>
            <p:ph type="body" sz="quarter" idx="19" hasCustomPrompt="1"/>
          </p:nvPr>
        </p:nvSpPr>
        <p:spPr>
          <a:xfrm>
            <a:off x="8631408" y="2474267"/>
            <a:ext cx="1968389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KEYWORD</a:t>
            </a:r>
          </a:p>
        </p:txBody>
      </p:sp>
      <p:sp>
        <p:nvSpPr>
          <p:cNvPr id="27" name="テキスト プレースホルダー 22"/>
          <p:cNvSpPr>
            <a:spLocks noGrp="1"/>
          </p:cNvSpPr>
          <p:nvPr>
            <p:ph type="body" sz="quarter" idx="20" hasCustomPrompt="1"/>
          </p:nvPr>
        </p:nvSpPr>
        <p:spPr>
          <a:xfrm>
            <a:off x="8400456" y="4088794"/>
            <a:ext cx="3168627" cy="480053"/>
          </a:xfrm>
        </p:spPr>
        <p:txBody>
          <a:bodyPr anchor="ctr">
            <a:normAutofit/>
          </a:bodyPr>
          <a:lstStyle>
            <a:lvl1pPr algn="l">
              <a:defRPr sz="2667"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8391361" y="4530251"/>
            <a:ext cx="3177721" cy="1491037"/>
          </a:xfrm>
        </p:spPr>
        <p:txBody>
          <a:bodyPr>
            <a:normAutofit/>
          </a:bodyPr>
          <a:lstStyle>
            <a:lvl1pPr algn="l">
              <a:defRPr sz="1200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33200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75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75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" grpId="0"/>
      <p:bldP spid="2" grpId="0"/>
      <p:bldP spid="13" grpId="0" animBg="1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animBg="1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animBg="1"/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ひし形 36"/>
          <p:cNvSpPr/>
          <p:nvPr/>
        </p:nvSpPr>
        <p:spPr>
          <a:xfrm>
            <a:off x="2351259" y="1412776"/>
            <a:ext cx="1776351" cy="1776197"/>
          </a:xfrm>
          <a:prstGeom prst="diamond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36" name="ひし形 35"/>
          <p:cNvSpPr/>
          <p:nvPr/>
        </p:nvSpPr>
        <p:spPr>
          <a:xfrm>
            <a:off x="2366349" y="4341102"/>
            <a:ext cx="1776351" cy="1776197"/>
          </a:xfrm>
          <a:prstGeom prst="diamond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35" name="ひし形 34"/>
          <p:cNvSpPr/>
          <p:nvPr/>
        </p:nvSpPr>
        <p:spPr>
          <a:xfrm>
            <a:off x="3791544" y="2872368"/>
            <a:ext cx="1776351" cy="1776197"/>
          </a:xfrm>
          <a:prstGeom prst="diamond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33" name="ひし形 32"/>
          <p:cNvSpPr/>
          <p:nvPr/>
        </p:nvSpPr>
        <p:spPr>
          <a:xfrm>
            <a:off x="910974" y="2872368"/>
            <a:ext cx="1776351" cy="1776197"/>
          </a:xfrm>
          <a:prstGeom prst="diamond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5079307" y="884718"/>
            <a:ext cx="2024892" cy="365125"/>
          </a:xfrm>
          <a:prstGeom prst="rect">
            <a:avLst/>
          </a:prstGeom>
        </p:spPr>
        <p:txBody>
          <a:bodyPr anchor="ctr"/>
          <a:lstStyle>
            <a:lvl1pPr algn="ctr">
              <a:defRPr sz="2667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515" y="630699"/>
            <a:ext cx="6706182" cy="4666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278" y="649172"/>
            <a:ext cx="6706182" cy="47977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212643"/>
            <a:ext cx="12192000" cy="658083"/>
          </a:xfrm>
        </p:spPr>
        <p:txBody>
          <a:bodyPr>
            <a:noAutofit/>
          </a:bodyPr>
          <a:lstStyle>
            <a:lvl1pPr algn="ctr">
              <a:defRPr sz="5867"/>
            </a:lvl1pPr>
          </a:lstStyle>
          <a:p>
            <a:r>
              <a:rPr lang="en-US" altLang="ja-JP"/>
              <a:t>SLIDE TITLE HERE</a:t>
            </a:r>
            <a:endParaRPr lang="en-US"/>
          </a:p>
        </p:txBody>
      </p:sp>
      <p:sp>
        <p:nvSpPr>
          <p:cNvPr id="4" name="ひし形 3"/>
          <p:cNvSpPr/>
          <p:nvPr/>
        </p:nvSpPr>
        <p:spPr>
          <a:xfrm>
            <a:off x="2351259" y="1576224"/>
            <a:ext cx="1776351" cy="1776197"/>
          </a:xfrm>
          <a:prstGeom prst="diamond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30" name="ひし形 29"/>
          <p:cNvSpPr/>
          <p:nvPr/>
        </p:nvSpPr>
        <p:spPr>
          <a:xfrm>
            <a:off x="1076797" y="2872368"/>
            <a:ext cx="1776351" cy="1776197"/>
          </a:xfrm>
          <a:prstGeom prst="diamond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31" name="ひし形 30"/>
          <p:cNvSpPr/>
          <p:nvPr/>
        </p:nvSpPr>
        <p:spPr>
          <a:xfrm>
            <a:off x="2364407" y="4168512"/>
            <a:ext cx="1776351" cy="1776197"/>
          </a:xfrm>
          <a:prstGeom prst="diamond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32" name="ひし形 31"/>
          <p:cNvSpPr/>
          <p:nvPr/>
        </p:nvSpPr>
        <p:spPr>
          <a:xfrm>
            <a:off x="3621300" y="2876939"/>
            <a:ext cx="1776351" cy="1776197"/>
          </a:xfrm>
          <a:prstGeom prst="diamond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6" name="右矢印 5"/>
          <p:cNvSpPr/>
          <p:nvPr/>
        </p:nvSpPr>
        <p:spPr>
          <a:xfrm rot="2700000">
            <a:off x="3718051" y="2928723"/>
            <a:ext cx="328464" cy="408081"/>
          </a:xfrm>
          <a:prstGeom prst="rightArrow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38" name="右矢印 37"/>
          <p:cNvSpPr/>
          <p:nvPr/>
        </p:nvSpPr>
        <p:spPr>
          <a:xfrm rot="8100000">
            <a:off x="3702945" y="4212720"/>
            <a:ext cx="328493" cy="408045"/>
          </a:xfrm>
          <a:prstGeom prst="rightArrow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39" name="右矢印 38"/>
          <p:cNvSpPr/>
          <p:nvPr/>
        </p:nvSpPr>
        <p:spPr>
          <a:xfrm rot="13500000">
            <a:off x="2454713" y="4196783"/>
            <a:ext cx="328464" cy="408081"/>
          </a:xfrm>
          <a:prstGeom prst="rightArrow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40" name="右矢印 39"/>
          <p:cNvSpPr/>
          <p:nvPr/>
        </p:nvSpPr>
        <p:spPr>
          <a:xfrm rot="18900000">
            <a:off x="2454698" y="2916576"/>
            <a:ext cx="328493" cy="408045"/>
          </a:xfrm>
          <a:prstGeom prst="rightArrow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41" name="テキスト プレースホルダー 22"/>
          <p:cNvSpPr>
            <a:spLocks noGrp="1"/>
          </p:cNvSpPr>
          <p:nvPr>
            <p:ph type="body" sz="quarter" idx="15" hasCustomPrompt="1"/>
          </p:nvPr>
        </p:nvSpPr>
        <p:spPr>
          <a:xfrm>
            <a:off x="2495287" y="2036845"/>
            <a:ext cx="1488294" cy="720080"/>
          </a:xfrm>
        </p:spPr>
        <p:txBody>
          <a:bodyPr anchor="ctr">
            <a:normAutofit/>
          </a:bodyPr>
          <a:lstStyle>
            <a:lvl1pPr algn="ctr"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2" name="テキスト プレースホルダー 22"/>
          <p:cNvSpPr>
            <a:spLocks noGrp="1"/>
          </p:cNvSpPr>
          <p:nvPr>
            <p:ph type="body" sz="quarter" idx="16" hasCustomPrompt="1"/>
          </p:nvPr>
        </p:nvSpPr>
        <p:spPr>
          <a:xfrm>
            <a:off x="3839553" y="3380995"/>
            <a:ext cx="1488294" cy="720080"/>
          </a:xfrm>
        </p:spPr>
        <p:txBody>
          <a:bodyPr anchor="ctr">
            <a:normAutofit/>
          </a:bodyPr>
          <a:lstStyle>
            <a:lvl1pPr algn="ctr"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3" name="テキスト プレースホルダー 22"/>
          <p:cNvSpPr>
            <a:spLocks noGrp="1"/>
          </p:cNvSpPr>
          <p:nvPr>
            <p:ph type="body" sz="quarter" idx="17" hasCustomPrompt="1"/>
          </p:nvPr>
        </p:nvSpPr>
        <p:spPr>
          <a:xfrm>
            <a:off x="2495287" y="4773149"/>
            <a:ext cx="1488294" cy="720080"/>
          </a:xfrm>
        </p:spPr>
        <p:txBody>
          <a:bodyPr anchor="ctr">
            <a:normAutofit/>
          </a:bodyPr>
          <a:lstStyle>
            <a:lvl1pPr algn="ctr"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4" name="テキスト プレースホルダー 22"/>
          <p:cNvSpPr>
            <a:spLocks noGrp="1"/>
          </p:cNvSpPr>
          <p:nvPr>
            <p:ph type="body" sz="quarter" idx="18" hasCustomPrompt="1"/>
          </p:nvPr>
        </p:nvSpPr>
        <p:spPr>
          <a:xfrm>
            <a:off x="1103012" y="3380995"/>
            <a:ext cx="1488294" cy="720080"/>
          </a:xfrm>
        </p:spPr>
        <p:txBody>
          <a:bodyPr anchor="ctr">
            <a:normAutofit/>
          </a:bodyPr>
          <a:lstStyle>
            <a:lvl1pPr algn="ctr"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pic>
        <p:nvPicPr>
          <p:cNvPr id="48" name="図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529" y="2804931"/>
            <a:ext cx="4416874" cy="315995"/>
          </a:xfrm>
          <a:prstGeom prst="rect">
            <a:avLst/>
          </a:prstGeom>
        </p:spPr>
      </p:pic>
      <p:sp>
        <p:nvSpPr>
          <p:cNvPr id="4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6192019" y="3199263"/>
            <a:ext cx="5617111" cy="2101945"/>
          </a:xfrm>
        </p:spPr>
        <p:txBody>
          <a:bodyPr>
            <a:normAutofit/>
          </a:bodyPr>
          <a:lstStyle>
            <a:lvl1pPr algn="l">
              <a:defRPr sz="1333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50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6192019" y="2468893"/>
            <a:ext cx="5569102" cy="720080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7674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750"/>
                            </p:stCondLst>
                            <p:childTnLst>
                              <p:par>
                                <p:cTn id="51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250"/>
                            </p:stCondLst>
                            <p:childTnLst>
                              <p:par>
                                <p:cTn id="56" presetID="2" presetClass="entr" presetSubtype="6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0"/>
                            </p:stCondLst>
                            <p:childTnLst>
                              <p:par>
                                <p:cTn id="68" presetID="2" presetClass="entr" presetSubtype="6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2" presetClass="entr" presetSubtype="1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250"/>
                            </p:stCondLst>
                            <p:childTnLst>
                              <p:par>
                                <p:cTn id="85" presetID="2" presetClass="entr" presetSubtype="1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750"/>
                            </p:stCondLst>
                            <p:childTnLst>
                              <p:par>
                                <p:cTn id="90" presetID="2" presetClass="entr" presetSubtype="8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6" grpId="0" animBg="1"/>
      <p:bldP spid="35" grpId="0" animBg="1"/>
      <p:bldP spid="33" grpId="0" animBg="1"/>
      <p:bldP spid="5" grpId="0"/>
      <p:bldP spid="2" grpId="0"/>
      <p:bldP spid="4" grpId="0" animBg="1"/>
      <p:bldP spid="30" grpId="0" animBg="1"/>
      <p:bldP spid="31" grpId="0" animBg="1"/>
      <p:bldP spid="32" grpId="0" animBg="1"/>
      <p:bldP spid="6" grpId="0" animBg="1"/>
      <p:bldP spid="38" grpId="0" animBg="1"/>
      <p:bldP spid="39" grpId="0" animBg="1"/>
      <p:bldP spid="40" grpId="0" animBg="1"/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50" y="5103964"/>
            <a:ext cx="7347091" cy="912101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17" y="5444807"/>
            <a:ext cx="8209625" cy="571258"/>
          </a:xfrm>
          <a:prstGeom prst="rect">
            <a:avLst/>
          </a:prstGeom>
        </p:spPr>
      </p:pic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006993" y="5829267"/>
            <a:ext cx="10414636" cy="576064"/>
          </a:xfrm>
        </p:spPr>
        <p:txBody>
          <a:bodyPr>
            <a:noAutofit/>
          </a:bodyPr>
          <a:lstStyle>
            <a:lvl1pPr marL="0" indent="0" algn="l">
              <a:lnSpc>
                <a:spcPts val="2000"/>
              </a:lnSpc>
              <a:buNone/>
              <a:defRPr sz="2933" i="0" baseline="0">
                <a:solidFill>
                  <a:srgbClr val="525252"/>
                </a:solidFill>
                <a:latin typeface="+mj-lt"/>
              </a:defRPr>
            </a:lvl1pPr>
            <a:lvl2pPr marL="544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6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/>
              <a:t>Sub Title Here</a:t>
            </a:r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006993" y="5157192"/>
            <a:ext cx="10418061" cy="672075"/>
          </a:xfrm>
        </p:spPr>
        <p:txBody>
          <a:bodyPr anchor="b">
            <a:noAutofit/>
          </a:bodyPr>
          <a:lstStyle>
            <a:lvl1pPr algn="l">
              <a:lnSpc>
                <a:spcPts val="4000"/>
              </a:lnSpc>
              <a:defRPr sz="6400" baseline="0"/>
            </a:lvl1pPr>
          </a:lstStyle>
          <a:p>
            <a:br>
              <a:rPr lang="en-US" altLang="ja-JP"/>
            </a:br>
            <a:r>
              <a:rPr lang="en-US" altLang="ja-JP"/>
              <a:t>SECTION TITLE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4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78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6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" presetClass="entr" presetSubtype="4" decel="64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5079307" y="884718"/>
            <a:ext cx="2024892" cy="365125"/>
          </a:xfrm>
          <a:prstGeom prst="rect">
            <a:avLst/>
          </a:prstGeom>
        </p:spPr>
        <p:txBody>
          <a:bodyPr anchor="ctr"/>
          <a:lstStyle>
            <a:lvl1pPr algn="ctr">
              <a:defRPr sz="2667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515" y="630699"/>
            <a:ext cx="6706182" cy="4666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278" y="649172"/>
            <a:ext cx="6706182" cy="47977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212643"/>
            <a:ext cx="12192000" cy="658083"/>
          </a:xfrm>
        </p:spPr>
        <p:txBody>
          <a:bodyPr>
            <a:noAutofit/>
          </a:bodyPr>
          <a:lstStyle>
            <a:lvl1pPr algn="ctr">
              <a:defRPr sz="5867"/>
            </a:lvl1pPr>
          </a:lstStyle>
          <a:p>
            <a:r>
              <a:rPr lang="en-US" altLang="ja-JP"/>
              <a:t>SLIDE TITLE HERE</a:t>
            </a:r>
            <a:endParaRPr lang="en-US"/>
          </a:p>
        </p:txBody>
      </p:sp>
      <p:sp>
        <p:nvSpPr>
          <p:cNvPr id="9" name="直角三角形 8"/>
          <p:cNvSpPr/>
          <p:nvPr/>
        </p:nvSpPr>
        <p:spPr>
          <a:xfrm rot="5400000">
            <a:off x="3881382" y="1646430"/>
            <a:ext cx="2215051" cy="2215243"/>
          </a:xfrm>
          <a:prstGeom prst="rtTriangle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27" name="直角三角形 26"/>
          <p:cNvSpPr>
            <a:spLocks/>
          </p:cNvSpPr>
          <p:nvPr/>
        </p:nvSpPr>
        <p:spPr>
          <a:xfrm rot="10800000">
            <a:off x="6089045" y="1645848"/>
            <a:ext cx="2215392" cy="2215200"/>
          </a:xfrm>
          <a:prstGeom prst="rtTriangle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28" name="直角三角形 27"/>
          <p:cNvSpPr>
            <a:spLocks/>
          </p:cNvSpPr>
          <p:nvPr/>
        </p:nvSpPr>
        <p:spPr>
          <a:xfrm>
            <a:off x="3881286" y="3854093"/>
            <a:ext cx="2215392" cy="2215200"/>
          </a:xfrm>
          <a:prstGeom prst="rtTriangle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29" name="直角三角形 28"/>
          <p:cNvSpPr>
            <a:spLocks/>
          </p:cNvSpPr>
          <p:nvPr/>
        </p:nvSpPr>
        <p:spPr>
          <a:xfrm rot="16200000">
            <a:off x="6089141" y="3853997"/>
            <a:ext cx="2215200" cy="2215392"/>
          </a:xfrm>
          <a:prstGeom prst="rtTriangle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34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4847753" y="3284984"/>
            <a:ext cx="2496494" cy="1008112"/>
          </a:xfrm>
        </p:spPr>
        <p:txBody>
          <a:bodyPr anchor="ctr">
            <a:noAutofit/>
          </a:bodyPr>
          <a:lstStyle>
            <a:lvl1pPr algn="ctr">
              <a:defRPr sz="10001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5" name="テキスト プレースホルダー 22"/>
          <p:cNvSpPr>
            <a:spLocks noGrp="1"/>
          </p:cNvSpPr>
          <p:nvPr>
            <p:ph type="body" sz="quarter" idx="14" hasCustomPrompt="1"/>
          </p:nvPr>
        </p:nvSpPr>
        <p:spPr>
          <a:xfrm>
            <a:off x="3983582" y="1796819"/>
            <a:ext cx="597842" cy="1008112"/>
          </a:xfrm>
        </p:spPr>
        <p:txBody>
          <a:bodyPr anchor="ctr">
            <a:noAutofit/>
          </a:bodyPr>
          <a:lstStyle>
            <a:lvl1pPr algn="ctr">
              <a:defRPr sz="10001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</a:t>
            </a:r>
          </a:p>
        </p:txBody>
      </p:sp>
      <p:sp>
        <p:nvSpPr>
          <p:cNvPr id="46" name="テキスト プレースホルダー 22"/>
          <p:cNvSpPr>
            <a:spLocks noGrp="1"/>
          </p:cNvSpPr>
          <p:nvPr>
            <p:ph type="body" sz="quarter" idx="15" hasCustomPrompt="1"/>
          </p:nvPr>
        </p:nvSpPr>
        <p:spPr>
          <a:xfrm>
            <a:off x="7562567" y="1796819"/>
            <a:ext cx="597842" cy="1008112"/>
          </a:xfrm>
        </p:spPr>
        <p:txBody>
          <a:bodyPr anchor="ctr">
            <a:noAutofit/>
          </a:bodyPr>
          <a:lstStyle>
            <a:lvl1pPr algn="ctr">
              <a:defRPr sz="10001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W</a:t>
            </a:r>
          </a:p>
        </p:txBody>
      </p:sp>
      <p:sp>
        <p:nvSpPr>
          <p:cNvPr id="47" name="テキスト プレースホルダー 22"/>
          <p:cNvSpPr>
            <a:spLocks noGrp="1"/>
          </p:cNvSpPr>
          <p:nvPr>
            <p:ph type="body" sz="quarter" idx="16" hasCustomPrompt="1"/>
          </p:nvPr>
        </p:nvSpPr>
        <p:spPr>
          <a:xfrm>
            <a:off x="3983582" y="4917165"/>
            <a:ext cx="597842" cy="1008112"/>
          </a:xfrm>
        </p:spPr>
        <p:txBody>
          <a:bodyPr anchor="ctr">
            <a:noAutofit/>
          </a:bodyPr>
          <a:lstStyle>
            <a:lvl1pPr algn="ctr">
              <a:defRPr sz="10001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O</a:t>
            </a:r>
          </a:p>
        </p:txBody>
      </p:sp>
      <p:sp>
        <p:nvSpPr>
          <p:cNvPr id="51" name="テキスト プレースホルダー 22"/>
          <p:cNvSpPr>
            <a:spLocks noGrp="1"/>
          </p:cNvSpPr>
          <p:nvPr>
            <p:ph type="body" sz="quarter" idx="17" hasCustomPrompt="1"/>
          </p:nvPr>
        </p:nvSpPr>
        <p:spPr>
          <a:xfrm>
            <a:off x="7562567" y="4917165"/>
            <a:ext cx="597842" cy="1008112"/>
          </a:xfrm>
        </p:spPr>
        <p:txBody>
          <a:bodyPr anchor="ctr">
            <a:noAutofit/>
          </a:bodyPr>
          <a:lstStyle>
            <a:lvl1pPr algn="ctr">
              <a:defRPr sz="10001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cxnSp>
        <p:nvCxnSpPr>
          <p:cNvPr id="11" name="直線コネクタ 10"/>
          <p:cNvCxnSpPr/>
          <p:nvPr/>
        </p:nvCxnSpPr>
        <p:spPr>
          <a:xfrm flipH="1">
            <a:off x="526898" y="2228867"/>
            <a:ext cx="3354388" cy="0"/>
          </a:xfrm>
          <a:prstGeom prst="line">
            <a:avLst/>
          </a:prstGeom>
          <a:ln w="28575">
            <a:solidFill>
              <a:srgbClr val="02B8AD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テキスト プレースホルダー 22"/>
          <p:cNvSpPr>
            <a:spLocks noGrp="1"/>
          </p:cNvSpPr>
          <p:nvPr>
            <p:ph type="body" sz="quarter" idx="18" hasCustomPrompt="1"/>
          </p:nvPr>
        </p:nvSpPr>
        <p:spPr>
          <a:xfrm>
            <a:off x="498825" y="1748813"/>
            <a:ext cx="3337568" cy="537163"/>
          </a:xfrm>
        </p:spPr>
        <p:txBody>
          <a:bodyPr anchor="b">
            <a:normAutofit/>
          </a:bodyPr>
          <a:lstStyle>
            <a:lvl1pPr algn="l">
              <a:defRPr sz="32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53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505068" y="2228867"/>
            <a:ext cx="3334485" cy="1440160"/>
          </a:xfrm>
        </p:spPr>
        <p:txBody>
          <a:bodyPr>
            <a:normAutofit/>
          </a:bodyPr>
          <a:lstStyle>
            <a:lvl1pPr algn="l">
              <a:defRPr sz="1333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cxnSp>
        <p:nvCxnSpPr>
          <p:cNvPr id="54" name="直線コネクタ 53"/>
          <p:cNvCxnSpPr/>
          <p:nvPr/>
        </p:nvCxnSpPr>
        <p:spPr>
          <a:xfrm flipH="1">
            <a:off x="8304721" y="2228867"/>
            <a:ext cx="3520247" cy="0"/>
          </a:xfrm>
          <a:prstGeom prst="line">
            <a:avLst/>
          </a:prstGeom>
          <a:ln w="28575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テキスト プレースホルダー 22"/>
          <p:cNvSpPr>
            <a:spLocks noGrp="1"/>
          </p:cNvSpPr>
          <p:nvPr>
            <p:ph type="body" sz="quarter" idx="20" hasCustomPrompt="1"/>
          </p:nvPr>
        </p:nvSpPr>
        <p:spPr>
          <a:xfrm>
            <a:off x="8339927" y="1748813"/>
            <a:ext cx="3337568" cy="537163"/>
          </a:xfrm>
        </p:spPr>
        <p:txBody>
          <a:bodyPr anchor="b">
            <a:normAutofit/>
          </a:bodyPr>
          <a:lstStyle>
            <a:lvl1pPr algn="l">
              <a:defRPr sz="32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56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8346170" y="2228867"/>
            <a:ext cx="3334485" cy="1440160"/>
          </a:xfrm>
        </p:spPr>
        <p:txBody>
          <a:bodyPr>
            <a:normAutofit/>
          </a:bodyPr>
          <a:lstStyle>
            <a:lvl1pPr algn="l">
              <a:defRPr sz="1333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cxnSp>
        <p:nvCxnSpPr>
          <p:cNvPr id="61" name="直線コネクタ 60"/>
          <p:cNvCxnSpPr/>
          <p:nvPr/>
        </p:nvCxnSpPr>
        <p:spPr>
          <a:xfrm flipH="1">
            <a:off x="522109" y="4437112"/>
            <a:ext cx="3354388" cy="0"/>
          </a:xfrm>
          <a:prstGeom prst="line">
            <a:avLst/>
          </a:prstGeom>
          <a:ln w="28575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テキスト プレースホルダー 22"/>
          <p:cNvSpPr>
            <a:spLocks noGrp="1"/>
          </p:cNvSpPr>
          <p:nvPr>
            <p:ph type="body" sz="quarter" idx="22" hasCustomPrompt="1"/>
          </p:nvPr>
        </p:nvSpPr>
        <p:spPr>
          <a:xfrm>
            <a:off x="494036" y="3957059"/>
            <a:ext cx="3337568" cy="537163"/>
          </a:xfrm>
        </p:spPr>
        <p:txBody>
          <a:bodyPr anchor="b">
            <a:normAutofit/>
          </a:bodyPr>
          <a:lstStyle>
            <a:lvl1pPr algn="l">
              <a:defRPr sz="32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63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500279" y="4437112"/>
            <a:ext cx="3334485" cy="1440160"/>
          </a:xfrm>
        </p:spPr>
        <p:txBody>
          <a:bodyPr>
            <a:normAutofit/>
          </a:bodyPr>
          <a:lstStyle>
            <a:lvl1pPr algn="l">
              <a:defRPr sz="1333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cxnSp>
        <p:nvCxnSpPr>
          <p:cNvPr id="64" name="直線コネクタ 63"/>
          <p:cNvCxnSpPr/>
          <p:nvPr/>
        </p:nvCxnSpPr>
        <p:spPr>
          <a:xfrm flipH="1">
            <a:off x="8304437" y="4437112"/>
            <a:ext cx="3520247" cy="0"/>
          </a:xfrm>
          <a:prstGeom prst="line">
            <a:avLst/>
          </a:prstGeom>
          <a:ln w="28575">
            <a:solidFill>
              <a:srgbClr val="02B8AD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テキスト プレースホルダー 22"/>
          <p:cNvSpPr>
            <a:spLocks noGrp="1"/>
          </p:cNvSpPr>
          <p:nvPr>
            <p:ph type="body" sz="quarter" idx="24" hasCustomPrompt="1"/>
          </p:nvPr>
        </p:nvSpPr>
        <p:spPr>
          <a:xfrm>
            <a:off x="8324373" y="3957059"/>
            <a:ext cx="3337568" cy="537163"/>
          </a:xfrm>
        </p:spPr>
        <p:txBody>
          <a:bodyPr anchor="b">
            <a:normAutofit/>
          </a:bodyPr>
          <a:lstStyle>
            <a:lvl1pPr algn="l">
              <a:defRPr sz="32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66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330616" y="4437112"/>
            <a:ext cx="3334485" cy="1440160"/>
          </a:xfrm>
        </p:spPr>
        <p:txBody>
          <a:bodyPr>
            <a:normAutofit/>
          </a:bodyPr>
          <a:lstStyle>
            <a:lvl1pPr algn="l">
              <a:defRPr sz="1333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27764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650"/>
                            </p:stCondLst>
                            <p:childTnLst>
                              <p:par>
                                <p:cTn id="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150"/>
                            </p:stCondLst>
                            <p:childTnLst>
                              <p:par>
                                <p:cTn id="6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9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400"/>
                            </p:stCondLst>
                            <p:childTnLst>
                              <p:par>
                                <p:cTn id="7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15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650"/>
                            </p:stCondLst>
                            <p:childTnLst>
                              <p:par>
                                <p:cTn id="8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4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900"/>
                            </p:stCondLst>
                            <p:childTnLst>
                              <p:par>
                                <p:cTn id="10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9" grpId="0" animBg="1"/>
      <p:bldP spid="27" grpId="0" animBg="1"/>
      <p:bldP spid="28" grpId="0" animBg="1"/>
      <p:bldP spid="29" grpId="0" animBg="1"/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1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5079307" y="884718"/>
            <a:ext cx="2024892" cy="365125"/>
          </a:xfrm>
          <a:prstGeom prst="rect">
            <a:avLst/>
          </a:prstGeom>
        </p:spPr>
        <p:txBody>
          <a:bodyPr anchor="ctr"/>
          <a:lstStyle>
            <a:lvl1pPr algn="ctr">
              <a:defRPr sz="2667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515" y="630699"/>
            <a:ext cx="6706182" cy="4666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278" y="649172"/>
            <a:ext cx="6706182" cy="47977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212643"/>
            <a:ext cx="12192000" cy="658083"/>
          </a:xfrm>
        </p:spPr>
        <p:txBody>
          <a:bodyPr>
            <a:noAutofit/>
          </a:bodyPr>
          <a:lstStyle>
            <a:lvl1pPr algn="ctr">
              <a:defRPr sz="5867"/>
            </a:lvl1pPr>
          </a:lstStyle>
          <a:p>
            <a:r>
              <a:rPr lang="en-US" altLang="ja-JP"/>
              <a:t>SLIDE TITLE HERE</a:t>
            </a:r>
            <a:endParaRPr 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08" y="1940835"/>
            <a:ext cx="7153414" cy="4023447"/>
          </a:xfrm>
          <a:prstGeom prst="rect">
            <a:avLst/>
          </a:prstGeom>
        </p:spPr>
      </p:pic>
      <p:sp>
        <p:nvSpPr>
          <p:cNvPr id="11" name="直角三角形 10"/>
          <p:cNvSpPr/>
          <p:nvPr/>
        </p:nvSpPr>
        <p:spPr>
          <a:xfrm rot="10800000">
            <a:off x="1065024" y="2938926"/>
            <a:ext cx="374054" cy="374021"/>
          </a:xfrm>
          <a:prstGeom prst="rtTriangle">
            <a:avLst/>
          </a:prstGeom>
          <a:solidFill>
            <a:srgbClr val="02B8AD">
              <a:alpha val="40000"/>
            </a:srgbClr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29" name="テキスト プレースホルダー 22"/>
          <p:cNvSpPr>
            <a:spLocks noGrp="1"/>
          </p:cNvSpPr>
          <p:nvPr>
            <p:ph type="body" sz="quarter" idx="15" hasCustomPrompt="1"/>
          </p:nvPr>
        </p:nvSpPr>
        <p:spPr>
          <a:xfrm>
            <a:off x="862964" y="2276872"/>
            <a:ext cx="768152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4" name="直角三角形 33"/>
          <p:cNvSpPr/>
          <p:nvPr/>
        </p:nvSpPr>
        <p:spPr>
          <a:xfrm rot="10800000">
            <a:off x="1967183" y="4341102"/>
            <a:ext cx="374054" cy="374021"/>
          </a:xfrm>
          <a:prstGeom prst="rtTriangle">
            <a:avLst/>
          </a:prstGeom>
          <a:solidFill>
            <a:schemeClr val="accent1">
              <a:alpha val="40000"/>
            </a:schemeClr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45" name="テキスト プレースホルダー 22"/>
          <p:cNvSpPr>
            <a:spLocks noGrp="1"/>
          </p:cNvSpPr>
          <p:nvPr>
            <p:ph type="body" sz="quarter" idx="16" hasCustomPrompt="1"/>
          </p:nvPr>
        </p:nvSpPr>
        <p:spPr>
          <a:xfrm>
            <a:off x="1765123" y="3679048"/>
            <a:ext cx="768152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46" name="直角三角形 45"/>
          <p:cNvSpPr/>
          <p:nvPr/>
        </p:nvSpPr>
        <p:spPr>
          <a:xfrm rot="10800000">
            <a:off x="3647515" y="2722203"/>
            <a:ext cx="374054" cy="374021"/>
          </a:xfrm>
          <a:prstGeom prst="rtTriangle">
            <a:avLst/>
          </a:prstGeom>
          <a:solidFill>
            <a:schemeClr val="accent1">
              <a:alpha val="40000"/>
            </a:schemeClr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47" name="テキスト プレースホルダー 22"/>
          <p:cNvSpPr>
            <a:spLocks noGrp="1"/>
          </p:cNvSpPr>
          <p:nvPr>
            <p:ph type="body" sz="quarter" idx="17" hasCustomPrompt="1"/>
          </p:nvPr>
        </p:nvSpPr>
        <p:spPr>
          <a:xfrm>
            <a:off x="3445455" y="2060149"/>
            <a:ext cx="768152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51" name="直角三角形 50"/>
          <p:cNvSpPr/>
          <p:nvPr/>
        </p:nvSpPr>
        <p:spPr>
          <a:xfrm rot="10800000">
            <a:off x="3777561" y="3992123"/>
            <a:ext cx="374054" cy="374021"/>
          </a:xfrm>
          <a:prstGeom prst="rtTriangle">
            <a:avLst/>
          </a:prstGeom>
          <a:solidFill>
            <a:srgbClr val="02B8AD">
              <a:alpha val="40000"/>
            </a:srgbClr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52" name="テキスト プレースホルダー 22"/>
          <p:cNvSpPr>
            <a:spLocks noGrp="1"/>
          </p:cNvSpPr>
          <p:nvPr>
            <p:ph type="body" sz="quarter" idx="18" hasCustomPrompt="1"/>
          </p:nvPr>
        </p:nvSpPr>
        <p:spPr>
          <a:xfrm>
            <a:off x="3575501" y="3330069"/>
            <a:ext cx="768152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53" name="直角三角形 52"/>
          <p:cNvSpPr/>
          <p:nvPr/>
        </p:nvSpPr>
        <p:spPr>
          <a:xfrm rot="10800000">
            <a:off x="5426315" y="2967940"/>
            <a:ext cx="374054" cy="374021"/>
          </a:xfrm>
          <a:prstGeom prst="rtTriangle">
            <a:avLst/>
          </a:prstGeom>
          <a:solidFill>
            <a:srgbClr val="02B8AD">
              <a:alpha val="40000"/>
            </a:srgbClr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54" name="テキスト プレースホルダー 22"/>
          <p:cNvSpPr>
            <a:spLocks noGrp="1"/>
          </p:cNvSpPr>
          <p:nvPr>
            <p:ph type="body" sz="quarter" idx="19" hasCustomPrompt="1"/>
          </p:nvPr>
        </p:nvSpPr>
        <p:spPr>
          <a:xfrm>
            <a:off x="5224255" y="2305886"/>
            <a:ext cx="768152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55" name="直角三角形 54"/>
          <p:cNvSpPr/>
          <p:nvPr/>
        </p:nvSpPr>
        <p:spPr>
          <a:xfrm rot="10800000">
            <a:off x="6315144" y="4686908"/>
            <a:ext cx="374054" cy="374021"/>
          </a:xfrm>
          <a:prstGeom prst="rtTriangle">
            <a:avLst/>
          </a:prstGeom>
          <a:solidFill>
            <a:schemeClr val="accent1">
              <a:alpha val="40000"/>
            </a:schemeClr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56" name="テキスト プレースホルダー 22"/>
          <p:cNvSpPr>
            <a:spLocks noGrp="1"/>
          </p:cNvSpPr>
          <p:nvPr>
            <p:ph type="body" sz="quarter" idx="20" hasCustomPrompt="1"/>
          </p:nvPr>
        </p:nvSpPr>
        <p:spPr>
          <a:xfrm>
            <a:off x="6113084" y="4024855"/>
            <a:ext cx="768152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pic>
        <p:nvPicPr>
          <p:cNvPr id="57" name="図 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228" y="2804931"/>
            <a:ext cx="4416874" cy="315995"/>
          </a:xfrm>
          <a:prstGeom prst="rect">
            <a:avLst/>
          </a:prstGeom>
        </p:spPr>
      </p:pic>
      <p:sp>
        <p:nvSpPr>
          <p:cNvPr id="5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343717" y="3199263"/>
            <a:ext cx="4465413" cy="2101945"/>
          </a:xfrm>
        </p:spPr>
        <p:txBody>
          <a:bodyPr>
            <a:normAutofit/>
          </a:bodyPr>
          <a:lstStyle>
            <a:lvl1pPr algn="l">
              <a:defRPr sz="1333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59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7343717" y="2468893"/>
            <a:ext cx="4427247" cy="720080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20831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50"/>
                            </p:stCondLst>
                            <p:childTnLst>
                              <p:par>
                                <p:cTn id="3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750"/>
                            </p:stCondLst>
                            <p:childTnLst>
                              <p:par>
                                <p:cTn id="5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250"/>
                            </p:stCondLst>
                            <p:childTnLst>
                              <p:par>
                                <p:cTn id="6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750"/>
                            </p:stCondLst>
                            <p:childTnLst>
                              <p:par>
                                <p:cTn id="7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250"/>
                            </p:stCondLst>
                            <p:childTnLst>
                              <p:par>
                                <p:cTn id="80" presetID="2" presetClass="entr" presetSubtype="8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11" grpId="0" animBg="1"/>
      <p:bldP spid="29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45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animBg="1"/>
      <p:bldP spid="4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 animBg="1"/>
      <p:bldP spid="5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animBg="1"/>
      <p:bldP spid="5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animBg="1"/>
      <p:bldP spid="5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e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ひし形 27"/>
          <p:cNvSpPr/>
          <p:nvPr/>
        </p:nvSpPr>
        <p:spPr>
          <a:xfrm>
            <a:off x="1631894" y="2900941"/>
            <a:ext cx="528104" cy="528059"/>
          </a:xfrm>
          <a:prstGeom prst="diamond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5079307" y="884718"/>
            <a:ext cx="2024892" cy="365125"/>
          </a:xfrm>
          <a:prstGeom prst="rect">
            <a:avLst/>
          </a:prstGeom>
        </p:spPr>
        <p:txBody>
          <a:bodyPr anchor="ctr"/>
          <a:lstStyle>
            <a:lvl1pPr algn="ctr">
              <a:defRPr sz="2667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515" y="630699"/>
            <a:ext cx="6706182" cy="4666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278" y="649172"/>
            <a:ext cx="6706182" cy="47977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212643"/>
            <a:ext cx="12192000" cy="658083"/>
          </a:xfrm>
        </p:spPr>
        <p:txBody>
          <a:bodyPr>
            <a:noAutofit/>
          </a:bodyPr>
          <a:lstStyle>
            <a:lvl1pPr algn="ctr">
              <a:defRPr sz="5867"/>
            </a:lvl1pPr>
          </a:lstStyle>
          <a:p>
            <a:r>
              <a:rPr lang="en-US" altLang="ja-JP"/>
              <a:t>SLIDE TITLE HERE</a:t>
            </a:r>
            <a:endParaRPr lang="en-US"/>
          </a:p>
        </p:txBody>
      </p:sp>
      <p:sp>
        <p:nvSpPr>
          <p:cNvPr id="4" name="ひし形 3"/>
          <p:cNvSpPr/>
          <p:nvPr/>
        </p:nvSpPr>
        <p:spPr>
          <a:xfrm>
            <a:off x="1703908" y="2972949"/>
            <a:ext cx="384076" cy="384043"/>
          </a:xfrm>
          <a:prstGeom prst="diamond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cxnSp>
        <p:nvCxnSpPr>
          <p:cNvPr id="9" name="直線コネクタ 8"/>
          <p:cNvCxnSpPr>
            <a:stCxn id="4" idx="3"/>
          </p:cNvCxnSpPr>
          <p:nvPr/>
        </p:nvCxnSpPr>
        <p:spPr>
          <a:xfrm>
            <a:off x="2087984" y="3164971"/>
            <a:ext cx="2423702" cy="0"/>
          </a:xfrm>
          <a:prstGeom prst="line">
            <a:avLst/>
          </a:prstGeom>
          <a:ln w="28575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プレースホルダー 22"/>
          <p:cNvSpPr>
            <a:spLocks noGrp="1"/>
          </p:cNvSpPr>
          <p:nvPr>
            <p:ph type="body" sz="quarter" idx="15" hasCustomPrompt="1"/>
          </p:nvPr>
        </p:nvSpPr>
        <p:spPr>
          <a:xfrm>
            <a:off x="911751" y="2156859"/>
            <a:ext cx="1968389" cy="720080"/>
          </a:xfrm>
        </p:spPr>
        <p:txBody>
          <a:bodyPr anchor="ctr">
            <a:noAutofit/>
          </a:bodyPr>
          <a:lstStyle>
            <a:lvl1pPr algn="ctr">
              <a:defRPr sz="640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6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602641" y="3573016"/>
            <a:ext cx="2612789" cy="480053"/>
          </a:xfrm>
        </p:spPr>
        <p:txBody>
          <a:bodyPr anchor="ctr">
            <a:normAutofit/>
          </a:bodyPr>
          <a:lstStyle>
            <a:lvl1pPr algn="ctr">
              <a:defRPr sz="2667"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593546" y="4014473"/>
            <a:ext cx="2620287" cy="1526762"/>
          </a:xfrm>
        </p:spPr>
        <p:txBody>
          <a:bodyPr>
            <a:normAutofit/>
          </a:bodyPr>
          <a:lstStyle>
            <a:lvl1pPr algn="ctr">
              <a:defRPr sz="1200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48" name="ひし形 47"/>
          <p:cNvSpPr/>
          <p:nvPr/>
        </p:nvSpPr>
        <p:spPr>
          <a:xfrm>
            <a:off x="4445815" y="2900941"/>
            <a:ext cx="528104" cy="528059"/>
          </a:xfrm>
          <a:prstGeom prst="diamond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49" name="ひし形 48"/>
          <p:cNvSpPr/>
          <p:nvPr/>
        </p:nvSpPr>
        <p:spPr>
          <a:xfrm>
            <a:off x="4517829" y="2973600"/>
            <a:ext cx="384076" cy="384043"/>
          </a:xfrm>
          <a:prstGeom prst="diamond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cxnSp>
        <p:nvCxnSpPr>
          <p:cNvPr id="50" name="直線コネクタ 49"/>
          <p:cNvCxnSpPr>
            <a:stCxn id="49" idx="3"/>
            <a:endCxn id="55" idx="1"/>
          </p:cNvCxnSpPr>
          <p:nvPr/>
        </p:nvCxnSpPr>
        <p:spPr>
          <a:xfrm>
            <a:off x="4901905" y="3165621"/>
            <a:ext cx="2400475" cy="0"/>
          </a:xfrm>
          <a:prstGeom prst="line">
            <a:avLst/>
          </a:prstGeom>
          <a:ln w="28575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テキスト プレースホルダー 22"/>
          <p:cNvSpPr>
            <a:spLocks noGrp="1"/>
          </p:cNvSpPr>
          <p:nvPr>
            <p:ph type="body" sz="quarter" idx="16" hasCustomPrompt="1"/>
          </p:nvPr>
        </p:nvSpPr>
        <p:spPr>
          <a:xfrm>
            <a:off x="3725673" y="2156859"/>
            <a:ext cx="1968389" cy="720080"/>
          </a:xfrm>
        </p:spPr>
        <p:txBody>
          <a:bodyPr anchor="ctr">
            <a:noAutofit/>
          </a:bodyPr>
          <a:lstStyle>
            <a:lvl1pPr algn="ctr">
              <a:defRPr sz="640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2" name="テキスト プレースホルダー 22"/>
          <p:cNvSpPr>
            <a:spLocks noGrp="1"/>
          </p:cNvSpPr>
          <p:nvPr>
            <p:ph type="body" sz="quarter" idx="17" hasCustomPrompt="1"/>
          </p:nvPr>
        </p:nvSpPr>
        <p:spPr>
          <a:xfrm>
            <a:off x="3416563" y="3573016"/>
            <a:ext cx="2612789" cy="480053"/>
          </a:xfrm>
        </p:spPr>
        <p:txBody>
          <a:bodyPr anchor="ctr">
            <a:normAutofit/>
          </a:bodyPr>
          <a:lstStyle>
            <a:lvl1pPr algn="ctr">
              <a:defRPr sz="2667"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5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3407468" y="4014473"/>
            <a:ext cx="2620287" cy="1526762"/>
          </a:xfrm>
        </p:spPr>
        <p:txBody>
          <a:bodyPr>
            <a:normAutofit/>
          </a:bodyPr>
          <a:lstStyle>
            <a:lvl1pPr algn="ctr">
              <a:defRPr sz="1200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54" name="ひし形 53"/>
          <p:cNvSpPr/>
          <p:nvPr/>
        </p:nvSpPr>
        <p:spPr>
          <a:xfrm>
            <a:off x="7230366" y="2900941"/>
            <a:ext cx="528104" cy="528059"/>
          </a:xfrm>
          <a:prstGeom prst="diamond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55" name="ひし形 54"/>
          <p:cNvSpPr/>
          <p:nvPr/>
        </p:nvSpPr>
        <p:spPr>
          <a:xfrm>
            <a:off x="7302380" y="2973600"/>
            <a:ext cx="384076" cy="384043"/>
          </a:xfrm>
          <a:prstGeom prst="diamond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cxnSp>
        <p:nvCxnSpPr>
          <p:cNvPr id="56" name="直線コネクタ 55"/>
          <p:cNvCxnSpPr>
            <a:stCxn id="55" idx="3"/>
            <a:endCxn id="61" idx="1"/>
          </p:cNvCxnSpPr>
          <p:nvPr/>
        </p:nvCxnSpPr>
        <p:spPr>
          <a:xfrm>
            <a:off x="7686456" y="3165621"/>
            <a:ext cx="2419114" cy="0"/>
          </a:xfrm>
          <a:prstGeom prst="line">
            <a:avLst/>
          </a:prstGeom>
          <a:ln w="28575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テキスト プレースホルダー 22"/>
          <p:cNvSpPr>
            <a:spLocks noGrp="1"/>
          </p:cNvSpPr>
          <p:nvPr>
            <p:ph type="body" sz="quarter" idx="19" hasCustomPrompt="1"/>
          </p:nvPr>
        </p:nvSpPr>
        <p:spPr>
          <a:xfrm>
            <a:off x="6510224" y="2156859"/>
            <a:ext cx="1968389" cy="720080"/>
          </a:xfrm>
        </p:spPr>
        <p:txBody>
          <a:bodyPr anchor="ctr">
            <a:noAutofit/>
          </a:bodyPr>
          <a:lstStyle>
            <a:lvl1pPr algn="ctr">
              <a:defRPr sz="640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8" name="テキスト プレースホルダー 22"/>
          <p:cNvSpPr>
            <a:spLocks noGrp="1"/>
          </p:cNvSpPr>
          <p:nvPr>
            <p:ph type="body" sz="quarter" idx="20" hasCustomPrompt="1"/>
          </p:nvPr>
        </p:nvSpPr>
        <p:spPr>
          <a:xfrm>
            <a:off x="6201114" y="3573016"/>
            <a:ext cx="2612789" cy="480053"/>
          </a:xfrm>
        </p:spPr>
        <p:txBody>
          <a:bodyPr anchor="ctr">
            <a:normAutofit/>
          </a:bodyPr>
          <a:lstStyle>
            <a:lvl1pPr algn="ctr">
              <a:defRPr sz="2667"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59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6192019" y="4014473"/>
            <a:ext cx="2620287" cy="1526762"/>
          </a:xfrm>
        </p:spPr>
        <p:txBody>
          <a:bodyPr>
            <a:normAutofit/>
          </a:bodyPr>
          <a:lstStyle>
            <a:lvl1pPr algn="ctr">
              <a:defRPr sz="1200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60" name="ひし形 59"/>
          <p:cNvSpPr/>
          <p:nvPr/>
        </p:nvSpPr>
        <p:spPr>
          <a:xfrm>
            <a:off x="10033556" y="2891533"/>
            <a:ext cx="528104" cy="528059"/>
          </a:xfrm>
          <a:prstGeom prst="diamond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61" name="ひし形 60"/>
          <p:cNvSpPr/>
          <p:nvPr/>
        </p:nvSpPr>
        <p:spPr>
          <a:xfrm>
            <a:off x="10105570" y="2973600"/>
            <a:ext cx="384076" cy="384043"/>
          </a:xfrm>
          <a:prstGeom prst="diamond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62" name="テキスト プレースホルダー 22"/>
          <p:cNvSpPr>
            <a:spLocks noGrp="1"/>
          </p:cNvSpPr>
          <p:nvPr>
            <p:ph type="body" sz="quarter" idx="22" hasCustomPrompt="1"/>
          </p:nvPr>
        </p:nvSpPr>
        <p:spPr>
          <a:xfrm>
            <a:off x="9313414" y="2147450"/>
            <a:ext cx="1968389" cy="720080"/>
          </a:xfrm>
        </p:spPr>
        <p:txBody>
          <a:bodyPr anchor="ctr">
            <a:noAutofit/>
          </a:bodyPr>
          <a:lstStyle>
            <a:lvl1pPr algn="ctr">
              <a:defRPr sz="640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3" name="テキスト プレースホルダー 22"/>
          <p:cNvSpPr>
            <a:spLocks noGrp="1"/>
          </p:cNvSpPr>
          <p:nvPr>
            <p:ph type="body" sz="quarter" idx="23" hasCustomPrompt="1"/>
          </p:nvPr>
        </p:nvSpPr>
        <p:spPr>
          <a:xfrm>
            <a:off x="9004304" y="3563608"/>
            <a:ext cx="2612789" cy="480053"/>
          </a:xfrm>
        </p:spPr>
        <p:txBody>
          <a:bodyPr anchor="ctr">
            <a:normAutofit/>
          </a:bodyPr>
          <a:lstStyle>
            <a:lvl1pPr algn="ctr">
              <a:defRPr sz="2667"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6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8995209" y="4005064"/>
            <a:ext cx="2620287" cy="1526762"/>
          </a:xfrm>
        </p:spPr>
        <p:txBody>
          <a:bodyPr>
            <a:normAutofit/>
          </a:bodyPr>
          <a:lstStyle>
            <a:lvl1pPr algn="ctr">
              <a:defRPr sz="1200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62351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5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750"/>
                            </p:stCondLst>
                            <p:childTnLst>
                              <p:par>
                                <p:cTn id="73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5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250"/>
                            </p:stCondLst>
                            <p:childTnLst>
                              <p:par>
                                <p:cTn id="8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75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000"/>
                            </p:stCondLst>
                            <p:childTnLst>
                              <p:par>
                                <p:cTn id="105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675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500"/>
                            </p:stCondLst>
                            <p:childTnLst>
                              <p:par>
                                <p:cTn id="11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8000"/>
                            </p:stCondLst>
                            <p:childTnLst>
                              <p:par>
                                <p:cTn id="1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2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2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25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8250"/>
                            </p:stCondLst>
                            <p:childTnLst>
                              <p:par>
                                <p:cTn id="137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5" grpId="0"/>
      <p:bldP spid="2" grpId="0"/>
      <p:bldP spid="4" grpId="0" animBg="1"/>
      <p:bldP spid="3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animBg="1"/>
      <p:bldP spid="49" grpId="0" animBg="1"/>
      <p:bldP spid="5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5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5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animBg="1"/>
      <p:bldP spid="55" grpId="0" animBg="1"/>
      <p:bldP spid="5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animBg="1"/>
      <p:bldP spid="61" grpId="0" animBg="1"/>
      <p:bldP spid="6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6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6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5079307" y="884718"/>
            <a:ext cx="2024892" cy="365125"/>
          </a:xfrm>
          <a:prstGeom prst="rect">
            <a:avLst/>
          </a:prstGeom>
        </p:spPr>
        <p:txBody>
          <a:bodyPr anchor="ctr"/>
          <a:lstStyle>
            <a:lvl1pPr algn="ctr">
              <a:defRPr sz="2667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515" y="630699"/>
            <a:ext cx="6706182" cy="4666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278" y="649172"/>
            <a:ext cx="6706182" cy="47977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212643"/>
            <a:ext cx="12192000" cy="658083"/>
          </a:xfrm>
        </p:spPr>
        <p:txBody>
          <a:bodyPr>
            <a:noAutofit/>
          </a:bodyPr>
          <a:lstStyle>
            <a:lvl1pPr algn="ctr">
              <a:defRPr sz="5867"/>
            </a:lvl1pPr>
          </a:lstStyle>
          <a:p>
            <a:r>
              <a:rPr lang="en-US" altLang="ja-JP"/>
              <a:t>SLIDE TITLE HERE</a:t>
            </a:r>
            <a:endParaRPr lang="en-US"/>
          </a:p>
        </p:txBody>
      </p:sp>
      <p:sp>
        <p:nvSpPr>
          <p:cNvPr id="27" name="対角する 2 つの角を切り取った四角形 26"/>
          <p:cNvSpPr/>
          <p:nvPr/>
        </p:nvSpPr>
        <p:spPr>
          <a:xfrm rot="21226749">
            <a:off x="5260553" y="1583405"/>
            <a:ext cx="620712" cy="620658"/>
          </a:xfrm>
          <a:prstGeom prst="snip2DiagRect">
            <a:avLst/>
          </a:prstGeom>
          <a:solidFill>
            <a:srgbClr val="BBFF3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28" name="対角する 2 つの角を切り取った四角形 27"/>
          <p:cNvSpPr/>
          <p:nvPr/>
        </p:nvSpPr>
        <p:spPr>
          <a:xfrm rot="21054230">
            <a:off x="5134495" y="1505940"/>
            <a:ext cx="620712" cy="620658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29" name="テキスト プレースホルダー 22"/>
          <p:cNvSpPr>
            <a:spLocks noGrp="1"/>
          </p:cNvSpPr>
          <p:nvPr>
            <p:ph type="body" sz="quarter" idx="15" hasCustomPrompt="1"/>
          </p:nvPr>
        </p:nvSpPr>
        <p:spPr>
          <a:xfrm>
            <a:off x="5096906" y="1467778"/>
            <a:ext cx="762630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4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5913068" y="1478079"/>
            <a:ext cx="5704024" cy="709791"/>
          </a:xfrm>
        </p:spPr>
        <p:txBody>
          <a:bodyPr anchor="ctr">
            <a:normAutofit/>
          </a:bodyPr>
          <a:lstStyle>
            <a:lvl1pPr algn="l">
              <a:defRPr sz="1333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51" name="対角する 2 つの角を切り取った四角形 50"/>
          <p:cNvSpPr/>
          <p:nvPr/>
        </p:nvSpPr>
        <p:spPr>
          <a:xfrm rot="21226749">
            <a:off x="5259020" y="2543511"/>
            <a:ext cx="620712" cy="620658"/>
          </a:xfrm>
          <a:prstGeom prst="snip2DiagRect">
            <a:avLst/>
          </a:prstGeom>
          <a:solidFill>
            <a:srgbClr val="BBFF3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52" name="対角する 2 つの角を切り取った四角形 51"/>
          <p:cNvSpPr/>
          <p:nvPr/>
        </p:nvSpPr>
        <p:spPr>
          <a:xfrm rot="21054230">
            <a:off x="5132962" y="2466046"/>
            <a:ext cx="620712" cy="620658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53" name="テキスト プレースホルダー 22"/>
          <p:cNvSpPr>
            <a:spLocks noGrp="1"/>
          </p:cNvSpPr>
          <p:nvPr>
            <p:ph type="body" sz="quarter" idx="16" hasCustomPrompt="1"/>
          </p:nvPr>
        </p:nvSpPr>
        <p:spPr>
          <a:xfrm>
            <a:off x="5095374" y="2427884"/>
            <a:ext cx="762630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54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5911535" y="2438185"/>
            <a:ext cx="5704024" cy="709791"/>
          </a:xfrm>
        </p:spPr>
        <p:txBody>
          <a:bodyPr anchor="ctr">
            <a:normAutofit/>
          </a:bodyPr>
          <a:lstStyle>
            <a:lvl1pPr algn="l">
              <a:defRPr sz="1333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55" name="対角する 2 つの角を切り取った四角形 54"/>
          <p:cNvSpPr/>
          <p:nvPr/>
        </p:nvSpPr>
        <p:spPr>
          <a:xfrm rot="21226749">
            <a:off x="5260553" y="3558620"/>
            <a:ext cx="620712" cy="620658"/>
          </a:xfrm>
          <a:prstGeom prst="snip2DiagRect">
            <a:avLst/>
          </a:prstGeom>
          <a:solidFill>
            <a:srgbClr val="BBFF3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56" name="対角する 2 つの角を切り取った四角形 55"/>
          <p:cNvSpPr/>
          <p:nvPr/>
        </p:nvSpPr>
        <p:spPr>
          <a:xfrm rot="21054230">
            <a:off x="5134495" y="3481154"/>
            <a:ext cx="620712" cy="620658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57" name="テキスト プレースホルダー 22"/>
          <p:cNvSpPr>
            <a:spLocks noGrp="1"/>
          </p:cNvSpPr>
          <p:nvPr>
            <p:ph type="body" sz="quarter" idx="18" hasCustomPrompt="1"/>
          </p:nvPr>
        </p:nvSpPr>
        <p:spPr>
          <a:xfrm>
            <a:off x="5096906" y="3442993"/>
            <a:ext cx="762630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58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5913068" y="3453294"/>
            <a:ext cx="5704024" cy="709791"/>
          </a:xfrm>
        </p:spPr>
        <p:txBody>
          <a:bodyPr anchor="ctr">
            <a:normAutofit/>
          </a:bodyPr>
          <a:lstStyle>
            <a:lvl1pPr algn="l">
              <a:defRPr sz="1333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59" name="対角する 2 つの角を切り取った四角形 58"/>
          <p:cNvSpPr/>
          <p:nvPr/>
        </p:nvSpPr>
        <p:spPr>
          <a:xfrm rot="21226749">
            <a:off x="5259019" y="4566732"/>
            <a:ext cx="620712" cy="620658"/>
          </a:xfrm>
          <a:prstGeom prst="snip2DiagRect">
            <a:avLst/>
          </a:prstGeom>
          <a:solidFill>
            <a:srgbClr val="BBFF3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60" name="対角する 2 つの角を切り取った四角形 59"/>
          <p:cNvSpPr/>
          <p:nvPr/>
        </p:nvSpPr>
        <p:spPr>
          <a:xfrm rot="21054230">
            <a:off x="5132961" y="4489266"/>
            <a:ext cx="620712" cy="620658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61" name="テキスト プレースホルダー 22"/>
          <p:cNvSpPr>
            <a:spLocks noGrp="1"/>
          </p:cNvSpPr>
          <p:nvPr>
            <p:ph type="body" sz="quarter" idx="20" hasCustomPrompt="1"/>
          </p:nvPr>
        </p:nvSpPr>
        <p:spPr>
          <a:xfrm>
            <a:off x="5095372" y="4451105"/>
            <a:ext cx="762630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6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5911534" y="4461406"/>
            <a:ext cx="5704024" cy="709791"/>
          </a:xfrm>
        </p:spPr>
        <p:txBody>
          <a:bodyPr anchor="ctr">
            <a:normAutofit/>
          </a:bodyPr>
          <a:lstStyle>
            <a:lvl1pPr algn="l">
              <a:defRPr sz="1333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63" name="対角する 2 つの角を切り取った四角形 62"/>
          <p:cNvSpPr/>
          <p:nvPr/>
        </p:nvSpPr>
        <p:spPr>
          <a:xfrm rot="21226749">
            <a:off x="5259020" y="5567847"/>
            <a:ext cx="620712" cy="620658"/>
          </a:xfrm>
          <a:prstGeom prst="snip2DiagRect">
            <a:avLst/>
          </a:prstGeom>
          <a:solidFill>
            <a:srgbClr val="BBFF3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64" name="対角する 2 つの角を切り取った四角形 63"/>
          <p:cNvSpPr/>
          <p:nvPr/>
        </p:nvSpPr>
        <p:spPr>
          <a:xfrm rot="21054230">
            <a:off x="5132962" y="5490382"/>
            <a:ext cx="620712" cy="620658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65" name="テキスト プレースホルダー 22"/>
          <p:cNvSpPr>
            <a:spLocks noGrp="1"/>
          </p:cNvSpPr>
          <p:nvPr>
            <p:ph type="body" sz="quarter" idx="22" hasCustomPrompt="1"/>
          </p:nvPr>
        </p:nvSpPr>
        <p:spPr>
          <a:xfrm>
            <a:off x="5095374" y="5452220"/>
            <a:ext cx="762630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66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5911535" y="5462521"/>
            <a:ext cx="5704024" cy="709791"/>
          </a:xfrm>
        </p:spPr>
        <p:txBody>
          <a:bodyPr anchor="ctr">
            <a:normAutofit/>
          </a:bodyPr>
          <a:lstStyle>
            <a:lvl1pPr algn="l">
              <a:defRPr sz="1333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67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622917" y="1460781"/>
            <a:ext cx="4128817" cy="4695416"/>
          </a:xfrm>
        </p:spPr>
        <p:txBody>
          <a:bodyPr anchor="ctr">
            <a:normAutofit/>
          </a:bodyPr>
          <a:lstStyle>
            <a:lvl1pPr algn="l">
              <a:lnSpc>
                <a:spcPts val="5334"/>
              </a:lnSpc>
              <a:defRPr sz="5334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  <a:br>
              <a:rPr lang="en-US"/>
            </a:br>
            <a:r>
              <a:rPr lang="en-US"/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26376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300"/>
                            </p:stCondLst>
                            <p:childTnLst>
                              <p:par>
                                <p:cTn id="3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5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5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650"/>
                            </p:stCondLst>
                            <p:childTnLst>
                              <p:par>
                                <p:cTn id="4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400"/>
                            </p:stCondLst>
                            <p:childTnLst>
                              <p:par>
                                <p:cTn id="5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35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35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50"/>
                            </p:stCondLst>
                            <p:childTnLst>
                              <p:par>
                                <p:cTn id="6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35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35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850"/>
                            </p:stCondLst>
                            <p:childTnLst>
                              <p:par>
                                <p:cTn id="7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600"/>
                            </p:stCondLst>
                            <p:childTnLst>
                              <p:par>
                                <p:cTn id="9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3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3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950"/>
                            </p:stCondLst>
                            <p:childTnLst>
                              <p:par>
                                <p:cTn id="95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700"/>
                            </p:stCondLst>
                            <p:childTnLst>
                              <p:par>
                                <p:cTn id="10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35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35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27" grpId="0" animBg="1"/>
      <p:bldP spid="28" grpId="0" animBg="1"/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5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35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 animBg="1"/>
      <p:bldP spid="52" grpId="0" animBg="1"/>
      <p:bldP spid="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5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35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animBg="1"/>
      <p:bldP spid="56" grpId="0" animBg="1"/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5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35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animBg="1"/>
      <p:bldP spid="60" grpId="0" animBg="1"/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5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35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 animBg="1"/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50" fill="hold"/>
                        <p:tgtEl>
                          <p:spTgt spid="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350" fill="hold"/>
                        <p:tgtEl>
                          <p:spTgt spid="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5079307" y="884718"/>
            <a:ext cx="2024892" cy="365125"/>
          </a:xfrm>
          <a:prstGeom prst="rect">
            <a:avLst/>
          </a:prstGeom>
        </p:spPr>
        <p:txBody>
          <a:bodyPr anchor="ctr"/>
          <a:lstStyle>
            <a:lvl1pPr algn="ctr">
              <a:defRPr sz="2667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515" y="630699"/>
            <a:ext cx="6706182" cy="4666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278" y="649172"/>
            <a:ext cx="6706182" cy="47977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212643"/>
            <a:ext cx="12192000" cy="658083"/>
          </a:xfrm>
        </p:spPr>
        <p:txBody>
          <a:bodyPr>
            <a:noAutofit/>
          </a:bodyPr>
          <a:lstStyle>
            <a:lvl1pPr algn="ctr">
              <a:defRPr sz="5867"/>
            </a:lvl1pPr>
          </a:lstStyle>
          <a:p>
            <a:r>
              <a:rPr lang="en-US" altLang="ja-JP"/>
              <a:t>SLIDE TITLE HERE</a:t>
            </a:r>
            <a:endParaRPr lang="en-US"/>
          </a:p>
        </p:txBody>
      </p:sp>
      <p:sp>
        <p:nvSpPr>
          <p:cNvPr id="27" name="対角する 2 つの角を切り取った四角形 26"/>
          <p:cNvSpPr/>
          <p:nvPr/>
        </p:nvSpPr>
        <p:spPr>
          <a:xfrm rot="21226749">
            <a:off x="5260553" y="1727421"/>
            <a:ext cx="620712" cy="620658"/>
          </a:xfrm>
          <a:prstGeom prst="snip2DiagRect">
            <a:avLst/>
          </a:prstGeom>
          <a:solidFill>
            <a:srgbClr val="BBFF3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28" name="対角する 2 つの角を切り取った四角形 27"/>
          <p:cNvSpPr/>
          <p:nvPr/>
        </p:nvSpPr>
        <p:spPr>
          <a:xfrm rot="21054230">
            <a:off x="5134495" y="1649956"/>
            <a:ext cx="620712" cy="620658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29" name="テキスト プレースホルダー 22"/>
          <p:cNvSpPr>
            <a:spLocks noGrp="1"/>
          </p:cNvSpPr>
          <p:nvPr>
            <p:ph type="body" sz="quarter" idx="15" hasCustomPrompt="1"/>
          </p:nvPr>
        </p:nvSpPr>
        <p:spPr>
          <a:xfrm>
            <a:off x="5096906" y="1611794"/>
            <a:ext cx="762630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4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5913068" y="1622095"/>
            <a:ext cx="5704024" cy="709791"/>
          </a:xfrm>
        </p:spPr>
        <p:txBody>
          <a:bodyPr anchor="ctr">
            <a:normAutofit/>
          </a:bodyPr>
          <a:lstStyle>
            <a:lvl1pPr algn="l">
              <a:defRPr sz="1333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51" name="対角する 2 つの角を切り取った四角形 50"/>
          <p:cNvSpPr/>
          <p:nvPr/>
        </p:nvSpPr>
        <p:spPr>
          <a:xfrm rot="21226749">
            <a:off x="5259020" y="2913561"/>
            <a:ext cx="620712" cy="620658"/>
          </a:xfrm>
          <a:prstGeom prst="snip2DiagRect">
            <a:avLst/>
          </a:prstGeom>
          <a:solidFill>
            <a:srgbClr val="BBFF3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52" name="対角する 2 つの角を切り取った四角形 51"/>
          <p:cNvSpPr/>
          <p:nvPr/>
        </p:nvSpPr>
        <p:spPr>
          <a:xfrm rot="21054230">
            <a:off x="5132962" y="2836096"/>
            <a:ext cx="620712" cy="620658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53" name="テキスト プレースホルダー 22"/>
          <p:cNvSpPr>
            <a:spLocks noGrp="1"/>
          </p:cNvSpPr>
          <p:nvPr>
            <p:ph type="body" sz="quarter" idx="16" hasCustomPrompt="1"/>
          </p:nvPr>
        </p:nvSpPr>
        <p:spPr>
          <a:xfrm>
            <a:off x="5095374" y="2797934"/>
            <a:ext cx="762630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54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5911535" y="2808235"/>
            <a:ext cx="5704024" cy="709791"/>
          </a:xfrm>
        </p:spPr>
        <p:txBody>
          <a:bodyPr anchor="ctr">
            <a:normAutofit/>
          </a:bodyPr>
          <a:lstStyle>
            <a:lvl1pPr algn="l">
              <a:defRPr sz="1333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55" name="対角する 2 つの角を切り取った四角形 54"/>
          <p:cNvSpPr/>
          <p:nvPr/>
        </p:nvSpPr>
        <p:spPr>
          <a:xfrm rot="21226749">
            <a:off x="5260553" y="4168696"/>
            <a:ext cx="620712" cy="620658"/>
          </a:xfrm>
          <a:prstGeom prst="snip2DiagRect">
            <a:avLst/>
          </a:prstGeom>
          <a:solidFill>
            <a:srgbClr val="BBFF3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56" name="対角する 2 つの角を切り取った四角形 55"/>
          <p:cNvSpPr/>
          <p:nvPr/>
        </p:nvSpPr>
        <p:spPr>
          <a:xfrm rot="21054230">
            <a:off x="5134495" y="4091231"/>
            <a:ext cx="620712" cy="620658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57" name="テキスト プレースホルダー 22"/>
          <p:cNvSpPr>
            <a:spLocks noGrp="1"/>
          </p:cNvSpPr>
          <p:nvPr>
            <p:ph type="body" sz="quarter" idx="18" hasCustomPrompt="1"/>
          </p:nvPr>
        </p:nvSpPr>
        <p:spPr>
          <a:xfrm>
            <a:off x="5096906" y="4053069"/>
            <a:ext cx="762630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58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5913068" y="4063371"/>
            <a:ext cx="5704024" cy="709791"/>
          </a:xfrm>
        </p:spPr>
        <p:txBody>
          <a:bodyPr anchor="ctr">
            <a:normAutofit/>
          </a:bodyPr>
          <a:lstStyle>
            <a:lvl1pPr algn="l">
              <a:defRPr sz="1333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59" name="対角する 2 つの角を切り取った四角形 58"/>
          <p:cNvSpPr/>
          <p:nvPr/>
        </p:nvSpPr>
        <p:spPr>
          <a:xfrm rot="21226749">
            <a:off x="5259019" y="5416835"/>
            <a:ext cx="620712" cy="620658"/>
          </a:xfrm>
          <a:prstGeom prst="snip2DiagRect">
            <a:avLst/>
          </a:prstGeom>
          <a:solidFill>
            <a:srgbClr val="BBFF3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60" name="対角する 2 つの角を切り取った四角形 59"/>
          <p:cNvSpPr/>
          <p:nvPr/>
        </p:nvSpPr>
        <p:spPr>
          <a:xfrm rot="21054230">
            <a:off x="5132961" y="5339370"/>
            <a:ext cx="620712" cy="620658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61" name="テキスト プレースホルダー 22"/>
          <p:cNvSpPr>
            <a:spLocks noGrp="1"/>
          </p:cNvSpPr>
          <p:nvPr>
            <p:ph type="body" sz="quarter" idx="20" hasCustomPrompt="1"/>
          </p:nvPr>
        </p:nvSpPr>
        <p:spPr>
          <a:xfrm>
            <a:off x="5095372" y="5301208"/>
            <a:ext cx="762630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6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5911534" y="5311509"/>
            <a:ext cx="5704024" cy="709791"/>
          </a:xfrm>
        </p:spPr>
        <p:txBody>
          <a:bodyPr anchor="ctr">
            <a:normAutofit/>
          </a:bodyPr>
          <a:lstStyle>
            <a:lvl1pPr algn="l">
              <a:defRPr sz="1333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67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622917" y="1460781"/>
            <a:ext cx="4128817" cy="4695416"/>
          </a:xfrm>
        </p:spPr>
        <p:txBody>
          <a:bodyPr anchor="ctr">
            <a:normAutofit/>
          </a:bodyPr>
          <a:lstStyle>
            <a:lvl1pPr algn="l">
              <a:lnSpc>
                <a:spcPts val="5334"/>
              </a:lnSpc>
              <a:defRPr sz="5334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  <a:br>
              <a:rPr lang="en-US"/>
            </a:br>
            <a:r>
              <a:rPr lang="en-US"/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5687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300"/>
                            </p:stCondLst>
                            <p:childTnLst>
                              <p:par>
                                <p:cTn id="3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5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5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650"/>
                            </p:stCondLst>
                            <p:childTnLst>
                              <p:par>
                                <p:cTn id="4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400"/>
                            </p:stCondLst>
                            <p:childTnLst>
                              <p:par>
                                <p:cTn id="5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35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35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50"/>
                            </p:stCondLst>
                            <p:childTnLst>
                              <p:par>
                                <p:cTn id="6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35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35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850"/>
                            </p:stCondLst>
                            <p:childTnLst>
                              <p:par>
                                <p:cTn id="7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600"/>
                            </p:stCondLst>
                            <p:childTnLst>
                              <p:par>
                                <p:cTn id="9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3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3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27" grpId="0" animBg="1"/>
      <p:bldP spid="28" grpId="0" animBg="1"/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5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35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 animBg="1"/>
      <p:bldP spid="52" grpId="0" animBg="1"/>
      <p:bldP spid="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5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35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animBg="1"/>
      <p:bldP spid="56" grpId="0" animBg="1"/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5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35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animBg="1"/>
      <p:bldP spid="60" grpId="0" animBg="1"/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5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35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Imag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529" y="2804931"/>
            <a:ext cx="4416874" cy="315995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5079307" y="884718"/>
            <a:ext cx="2024892" cy="365125"/>
          </a:xfrm>
          <a:prstGeom prst="rect">
            <a:avLst/>
          </a:prstGeom>
        </p:spPr>
        <p:txBody>
          <a:bodyPr anchor="ctr"/>
          <a:lstStyle>
            <a:lvl1pPr algn="ctr">
              <a:defRPr sz="2667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6192019" y="3199263"/>
            <a:ext cx="5617111" cy="2101945"/>
          </a:xfrm>
        </p:spPr>
        <p:txBody>
          <a:bodyPr>
            <a:normAutofit/>
          </a:bodyPr>
          <a:lstStyle>
            <a:lvl1pPr algn="l">
              <a:defRPr sz="1333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515" y="630699"/>
            <a:ext cx="6706182" cy="4666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278" y="649172"/>
            <a:ext cx="6706182" cy="47977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212643"/>
            <a:ext cx="12192000" cy="658083"/>
          </a:xfrm>
        </p:spPr>
        <p:txBody>
          <a:bodyPr>
            <a:noAutofit/>
          </a:bodyPr>
          <a:lstStyle>
            <a:lvl1pPr algn="ctr">
              <a:defRPr sz="5867"/>
            </a:lvl1pPr>
          </a:lstStyle>
          <a:p>
            <a:r>
              <a:rPr lang="en-US" altLang="ja-JP"/>
              <a:t>SLIDE TITLE HERE</a:t>
            </a:r>
            <a:endParaRPr lang="en-US"/>
          </a:p>
        </p:txBody>
      </p:sp>
      <p:sp>
        <p:nvSpPr>
          <p:cNvPr id="11" name="対角する 2 つの角を切り取った四角形 10"/>
          <p:cNvSpPr/>
          <p:nvPr/>
        </p:nvSpPr>
        <p:spPr>
          <a:xfrm rot="21226749">
            <a:off x="1531363" y="1985107"/>
            <a:ext cx="4113812" cy="4113455"/>
          </a:xfrm>
          <a:prstGeom prst="snip2DiagRect">
            <a:avLst/>
          </a:prstGeom>
          <a:solidFill>
            <a:srgbClr val="BBFF3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7" name="対角する 2 つの角を切り取った四角形 6"/>
          <p:cNvSpPr/>
          <p:nvPr/>
        </p:nvSpPr>
        <p:spPr>
          <a:xfrm rot="21054230">
            <a:off x="1202779" y="1716355"/>
            <a:ext cx="4113812" cy="4113455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6" hasCustomPrompt="1"/>
          </p:nvPr>
        </p:nvSpPr>
        <p:spPr>
          <a:xfrm rot="21432298">
            <a:off x="1247608" y="1734434"/>
            <a:ext cx="4208596" cy="4207254"/>
          </a:xfrm>
          <a:prstGeom prst="snip2Diag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/>
          <a:lstStyle>
            <a:lvl1pPr>
              <a:defRPr/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6192019" y="2468893"/>
            <a:ext cx="5569102" cy="720080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82684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2" presetClass="entr" presetSubtype="8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11" grpId="0" animBg="1"/>
      <p:bldP spid="7" grpId="0" animBg="1"/>
      <p:bldP spid="9" grpId="0" animBg="1"/>
      <p:bldP spid="2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5079307" y="884718"/>
            <a:ext cx="2024892" cy="365125"/>
          </a:xfrm>
          <a:prstGeom prst="rect">
            <a:avLst/>
          </a:prstGeom>
        </p:spPr>
        <p:txBody>
          <a:bodyPr anchor="ctr"/>
          <a:lstStyle>
            <a:lvl1pPr algn="ctr">
              <a:defRPr sz="2667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515" y="630699"/>
            <a:ext cx="6706182" cy="4666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278" y="649172"/>
            <a:ext cx="6706182" cy="47977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212643"/>
            <a:ext cx="12192000" cy="658083"/>
          </a:xfrm>
        </p:spPr>
        <p:txBody>
          <a:bodyPr>
            <a:noAutofit/>
          </a:bodyPr>
          <a:lstStyle>
            <a:lvl1pPr algn="ctr">
              <a:defRPr sz="5867"/>
            </a:lvl1pPr>
          </a:lstStyle>
          <a:p>
            <a:r>
              <a:rPr lang="en-US" altLang="ja-JP"/>
              <a:t>SLIDE TITLE HERE</a:t>
            </a:r>
            <a:endParaRPr lang="en-US"/>
          </a:p>
        </p:txBody>
      </p:sp>
      <p:sp>
        <p:nvSpPr>
          <p:cNvPr id="7" name="片側の 2 つの角を切り取った四角形 6"/>
          <p:cNvSpPr/>
          <p:nvPr/>
        </p:nvSpPr>
        <p:spPr>
          <a:xfrm rot="10800000">
            <a:off x="2995732" y="2534611"/>
            <a:ext cx="1248108" cy="1248000"/>
          </a:xfrm>
          <a:prstGeom prst="snip2Same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/>
          </a:p>
        </p:txBody>
      </p:sp>
      <p:sp>
        <p:nvSpPr>
          <p:cNvPr id="19" name="片側の 2 つの角を切り取った四角形 18"/>
          <p:cNvSpPr/>
          <p:nvPr/>
        </p:nvSpPr>
        <p:spPr>
          <a:xfrm>
            <a:off x="4224323" y="3782080"/>
            <a:ext cx="1248108" cy="1248000"/>
          </a:xfrm>
          <a:prstGeom prst="snip2SameRect">
            <a:avLst/>
          </a:prstGeom>
          <a:solidFill>
            <a:schemeClr val="accent3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/>
          </a:p>
        </p:txBody>
      </p:sp>
      <p:sp>
        <p:nvSpPr>
          <p:cNvPr id="20" name="片側の 2 つの角を切り取った四角形 19"/>
          <p:cNvSpPr/>
          <p:nvPr/>
        </p:nvSpPr>
        <p:spPr>
          <a:xfrm>
            <a:off x="1747623" y="3782612"/>
            <a:ext cx="1248108" cy="1248000"/>
          </a:xfrm>
          <a:prstGeom prst="snip2Same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/>
          </a:p>
        </p:txBody>
      </p:sp>
      <p:sp>
        <p:nvSpPr>
          <p:cNvPr id="27" name="片側の 2 つの角を切り取った四角形 26"/>
          <p:cNvSpPr/>
          <p:nvPr/>
        </p:nvSpPr>
        <p:spPr>
          <a:xfrm>
            <a:off x="6720583" y="3782613"/>
            <a:ext cx="1248108" cy="1248000"/>
          </a:xfrm>
          <a:prstGeom prst="snip2Same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/>
          </a:p>
        </p:txBody>
      </p:sp>
      <p:sp>
        <p:nvSpPr>
          <p:cNvPr id="28" name="片側の 2 つの角を切り取った四角形 27"/>
          <p:cNvSpPr/>
          <p:nvPr/>
        </p:nvSpPr>
        <p:spPr>
          <a:xfrm rot="10800000">
            <a:off x="7968692" y="2534080"/>
            <a:ext cx="1248108" cy="1248000"/>
          </a:xfrm>
          <a:prstGeom prst="snip2SameRect">
            <a:avLst/>
          </a:prstGeom>
          <a:solidFill>
            <a:schemeClr val="accent3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/>
          </a:p>
        </p:txBody>
      </p:sp>
      <p:sp>
        <p:nvSpPr>
          <p:cNvPr id="29" name="片側の 2 つの角を切り取った四角形 28"/>
          <p:cNvSpPr/>
          <p:nvPr/>
        </p:nvSpPr>
        <p:spPr>
          <a:xfrm rot="10800000">
            <a:off x="5472475" y="2534612"/>
            <a:ext cx="1248108" cy="1248000"/>
          </a:xfrm>
          <a:prstGeom prst="snip2Same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/>
          </a:p>
        </p:txBody>
      </p:sp>
      <p:sp>
        <p:nvSpPr>
          <p:cNvPr id="30" name="片側の 2 つの角を切り取った四角形 29"/>
          <p:cNvSpPr/>
          <p:nvPr/>
        </p:nvSpPr>
        <p:spPr>
          <a:xfrm>
            <a:off x="9216800" y="3782613"/>
            <a:ext cx="1248108" cy="1248000"/>
          </a:xfrm>
          <a:prstGeom prst="snip2Same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/>
          </a:p>
        </p:txBody>
      </p:sp>
      <p:sp>
        <p:nvSpPr>
          <p:cNvPr id="31" name="テキスト プレースホルダー 22"/>
          <p:cNvSpPr>
            <a:spLocks noGrp="1"/>
          </p:cNvSpPr>
          <p:nvPr>
            <p:ph type="body" sz="quarter" idx="15" hasCustomPrompt="1"/>
          </p:nvPr>
        </p:nvSpPr>
        <p:spPr>
          <a:xfrm>
            <a:off x="1747624" y="4070251"/>
            <a:ext cx="1248108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1999</a:t>
            </a:r>
          </a:p>
        </p:txBody>
      </p:sp>
      <p:sp>
        <p:nvSpPr>
          <p:cNvPr id="33" name="テキスト プレースホルダー 22"/>
          <p:cNvSpPr>
            <a:spLocks noGrp="1"/>
          </p:cNvSpPr>
          <p:nvPr>
            <p:ph type="body" sz="quarter" idx="16" hasCustomPrompt="1"/>
          </p:nvPr>
        </p:nvSpPr>
        <p:spPr>
          <a:xfrm>
            <a:off x="2992731" y="2726101"/>
            <a:ext cx="1248108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1999</a:t>
            </a:r>
          </a:p>
        </p:txBody>
      </p:sp>
      <p:sp>
        <p:nvSpPr>
          <p:cNvPr id="34" name="テキスト プレースホルダー 22"/>
          <p:cNvSpPr>
            <a:spLocks noGrp="1"/>
          </p:cNvSpPr>
          <p:nvPr>
            <p:ph type="body" sz="quarter" idx="17" hasCustomPrompt="1"/>
          </p:nvPr>
        </p:nvSpPr>
        <p:spPr>
          <a:xfrm>
            <a:off x="4223629" y="4070251"/>
            <a:ext cx="1248108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1999</a:t>
            </a:r>
          </a:p>
        </p:txBody>
      </p:sp>
      <p:sp>
        <p:nvSpPr>
          <p:cNvPr id="35" name="テキスト プレースホルダー 22"/>
          <p:cNvSpPr>
            <a:spLocks noGrp="1"/>
          </p:cNvSpPr>
          <p:nvPr>
            <p:ph type="body" sz="quarter" idx="18" hasCustomPrompt="1"/>
          </p:nvPr>
        </p:nvSpPr>
        <p:spPr>
          <a:xfrm>
            <a:off x="5468736" y="2726101"/>
            <a:ext cx="1248108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1999</a:t>
            </a:r>
          </a:p>
        </p:txBody>
      </p:sp>
      <p:sp>
        <p:nvSpPr>
          <p:cNvPr id="36" name="テキスト プレースホルダー 22"/>
          <p:cNvSpPr>
            <a:spLocks noGrp="1"/>
          </p:cNvSpPr>
          <p:nvPr>
            <p:ph type="body" sz="quarter" idx="19" hasCustomPrompt="1"/>
          </p:nvPr>
        </p:nvSpPr>
        <p:spPr>
          <a:xfrm>
            <a:off x="6723585" y="4070251"/>
            <a:ext cx="1248108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1999</a:t>
            </a:r>
          </a:p>
        </p:txBody>
      </p:sp>
      <p:sp>
        <p:nvSpPr>
          <p:cNvPr id="37" name="テキスト プレースホルダー 22"/>
          <p:cNvSpPr>
            <a:spLocks noGrp="1"/>
          </p:cNvSpPr>
          <p:nvPr>
            <p:ph type="body" sz="quarter" idx="20" hasCustomPrompt="1"/>
          </p:nvPr>
        </p:nvSpPr>
        <p:spPr>
          <a:xfrm>
            <a:off x="7968692" y="2726101"/>
            <a:ext cx="1248108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1999</a:t>
            </a:r>
          </a:p>
        </p:txBody>
      </p:sp>
      <p:sp>
        <p:nvSpPr>
          <p:cNvPr id="38" name="テキスト プレースホルダー 22"/>
          <p:cNvSpPr>
            <a:spLocks noGrp="1"/>
          </p:cNvSpPr>
          <p:nvPr>
            <p:ph type="body" sz="quarter" idx="21" hasCustomPrompt="1"/>
          </p:nvPr>
        </p:nvSpPr>
        <p:spPr>
          <a:xfrm>
            <a:off x="9216800" y="4070251"/>
            <a:ext cx="1248108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1999</a:t>
            </a:r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247040" y="5013176"/>
            <a:ext cx="2232304" cy="929815"/>
          </a:xfrm>
        </p:spPr>
        <p:txBody>
          <a:bodyPr>
            <a:normAutofit/>
          </a:bodyPr>
          <a:lstStyle>
            <a:lvl1pPr algn="ctr">
              <a:defRPr sz="1200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2450339" y="1604797"/>
            <a:ext cx="2232304" cy="929815"/>
          </a:xfrm>
        </p:spPr>
        <p:txBody>
          <a:bodyPr anchor="b">
            <a:normAutofit/>
          </a:bodyPr>
          <a:lstStyle>
            <a:lvl1pPr algn="ctr">
              <a:defRPr sz="1200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3732225" y="5030613"/>
            <a:ext cx="2232304" cy="929815"/>
          </a:xfrm>
        </p:spPr>
        <p:txBody>
          <a:bodyPr>
            <a:normAutofit/>
          </a:bodyPr>
          <a:lstStyle>
            <a:lvl1pPr algn="ctr">
              <a:defRPr sz="1200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43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6228485" y="5030613"/>
            <a:ext cx="2232304" cy="929815"/>
          </a:xfrm>
        </p:spPr>
        <p:txBody>
          <a:bodyPr>
            <a:normAutofit/>
          </a:bodyPr>
          <a:lstStyle>
            <a:lvl1pPr algn="ctr">
              <a:defRPr sz="1200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724702" y="5015039"/>
            <a:ext cx="2232304" cy="929815"/>
          </a:xfrm>
        </p:spPr>
        <p:txBody>
          <a:bodyPr>
            <a:normAutofit/>
          </a:bodyPr>
          <a:lstStyle>
            <a:lvl1pPr algn="ctr">
              <a:defRPr sz="1200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45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4967915" y="1604797"/>
            <a:ext cx="2232304" cy="929815"/>
          </a:xfrm>
        </p:spPr>
        <p:txBody>
          <a:bodyPr anchor="b">
            <a:normAutofit/>
          </a:bodyPr>
          <a:lstStyle>
            <a:lvl1pPr algn="ctr">
              <a:defRPr sz="1200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46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7476594" y="1603229"/>
            <a:ext cx="2232304" cy="929815"/>
          </a:xfrm>
        </p:spPr>
        <p:txBody>
          <a:bodyPr anchor="b">
            <a:normAutofit/>
          </a:bodyPr>
          <a:lstStyle>
            <a:lvl1pPr algn="ctr">
              <a:defRPr sz="1200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49040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500"/>
                            </p:stCondLst>
                            <p:childTnLst>
                              <p:par>
                                <p:cTn id="70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500"/>
                            </p:stCondLst>
                            <p:childTnLst>
                              <p:par>
                                <p:cTn id="82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500"/>
                            </p:stCondLst>
                            <p:childTnLst>
                              <p:par>
                                <p:cTn id="94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7" grpId="0" animBg="1"/>
      <p:bldP spid="19" grpId="0" animBg="1"/>
      <p:bldP spid="20" grpId="0" animBg="1"/>
      <p:bldP spid="27" grpId="0" animBg="1"/>
      <p:bldP spid="28" grpId="0" animBg="1"/>
      <p:bldP spid="29" grpId="0" animBg="1"/>
      <p:bldP spid="30" grpId="0" animBg="1"/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Image with Caption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529" y="2804931"/>
            <a:ext cx="4416874" cy="315995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5079307" y="884718"/>
            <a:ext cx="2024892" cy="365125"/>
          </a:xfrm>
          <a:prstGeom prst="rect">
            <a:avLst/>
          </a:prstGeom>
        </p:spPr>
        <p:txBody>
          <a:bodyPr anchor="ctr"/>
          <a:lstStyle>
            <a:lvl1pPr algn="ctr">
              <a:defRPr sz="2667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6192019" y="3199263"/>
            <a:ext cx="5617111" cy="2101945"/>
          </a:xfrm>
        </p:spPr>
        <p:txBody>
          <a:bodyPr>
            <a:normAutofit/>
          </a:bodyPr>
          <a:lstStyle>
            <a:lvl1pPr algn="l">
              <a:defRPr sz="1333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515" y="630699"/>
            <a:ext cx="6706182" cy="4666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278" y="649172"/>
            <a:ext cx="6706182" cy="47977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212643"/>
            <a:ext cx="12192000" cy="658083"/>
          </a:xfrm>
        </p:spPr>
        <p:txBody>
          <a:bodyPr>
            <a:noAutofit/>
          </a:bodyPr>
          <a:lstStyle>
            <a:lvl1pPr algn="ctr">
              <a:defRPr sz="5867"/>
            </a:lvl1pPr>
          </a:lstStyle>
          <a:p>
            <a:r>
              <a:rPr lang="en-US" altLang="ja-JP"/>
              <a:t>SLIDE TITLE HERE</a:t>
            </a:r>
            <a:endParaRPr lang="en-US"/>
          </a:p>
        </p:txBody>
      </p:sp>
      <p:sp>
        <p:nvSpPr>
          <p:cNvPr id="11" name="対角する 2 つの角を切り取った四角形 10"/>
          <p:cNvSpPr/>
          <p:nvPr/>
        </p:nvSpPr>
        <p:spPr>
          <a:xfrm rot="21226749">
            <a:off x="1531363" y="1985107"/>
            <a:ext cx="4113812" cy="4113455"/>
          </a:xfrm>
          <a:prstGeom prst="snip2DiagRect">
            <a:avLst/>
          </a:prstGeom>
          <a:solidFill>
            <a:srgbClr val="BBFF3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7" name="対角する 2 つの角を切り取った四角形 6"/>
          <p:cNvSpPr/>
          <p:nvPr/>
        </p:nvSpPr>
        <p:spPr>
          <a:xfrm rot="21054230">
            <a:off x="1202779" y="1716355"/>
            <a:ext cx="4113812" cy="4113455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6" hasCustomPrompt="1"/>
          </p:nvPr>
        </p:nvSpPr>
        <p:spPr>
          <a:xfrm rot="21432298">
            <a:off x="1247608" y="1734434"/>
            <a:ext cx="4208596" cy="4207254"/>
          </a:xfrm>
          <a:prstGeom prst="snip2Diag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/>
          <a:lstStyle>
            <a:lvl1pPr>
              <a:defRPr/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6192019" y="2468893"/>
            <a:ext cx="5569102" cy="720080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13" name="テキスト プレースホルダー 22"/>
          <p:cNvSpPr>
            <a:spLocks noGrp="1"/>
          </p:cNvSpPr>
          <p:nvPr>
            <p:ph type="body" sz="quarter" idx="17" hasCustomPrompt="1"/>
          </p:nvPr>
        </p:nvSpPr>
        <p:spPr>
          <a:xfrm>
            <a:off x="1320586" y="5310528"/>
            <a:ext cx="4276746" cy="422728"/>
          </a:xfrm>
          <a:gradFill>
            <a:gsLst>
              <a:gs pos="0">
                <a:schemeClr val="accent1">
                  <a:alpha val="0"/>
                </a:schemeClr>
              </a:gs>
              <a:gs pos="32000">
                <a:schemeClr val="accent1">
                  <a:alpha val="18000"/>
                </a:schemeClr>
              </a:gs>
              <a:gs pos="100000">
                <a:srgbClr val="02B8AD"/>
              </a:gs>
            </a:gsLst>
            <a:lin ang="0" scaled="1"/>
          </a:gradFill>
        </p:spPr>
        <p:txBody>
          <a:bodyPr anchor="ctr">
            <a:noAutofit/>
          </a:bodyPr>
          <a:lstStyle>
            <a:lvl1pPr algn="r">
              <a:defRPr sz="2667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“Text Here”</a:t>
            </a:r>
          </a:p>
        </p:txBody>
      </p:sp>
    </p:spTree>
    <p:extLst>
      <p:ext uri="{BB962C8B-B14F-4D97-AF65-F5344CB8AC3E}">
        <p14:creationId xmlns:p14="http://schemas.microsoft.com/office/powerpoint/2010/main" val="217521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50"/>
                            </p:stCondLst>
                            <p:childTnLst>
                              <p:par>
                                <p:cTn id="43" presetID="2" presetClass="entr" presetSubtype="8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11" grpId="0" animBg="1"/>
      <p:bldP spid="7" grpId="0" animBg="1"/>
      <p:bldP spid="9" grpId="0" animBg="1"/>
      <p:bldP spid="2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uiExpand="1" build="p" animBg="1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5079307" y="884718"/>
            <a:ext cx="2024892" cy="365125"/>
          </a:xfrm>
          <a:prstGeom prst="rect">
            <a:avLst/>
          </a:prstGeom>
        </p:spPr>
        <p:txBody>
          <a:bodyPr anchor="ctr"/>
          <a:lstStyle>
            <a:lvl1pPr algn="ctr">
              <a:defRPr sz="2667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515" y="630699"/>
            <a:ext cx="6706182" cy="4666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278" y="649172"/>
            <a:ext cx="6706182" cy="47977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212643"/>
            <a:ext cx="12192000" cy="658083"/>
          </a:xfrm>
        </p:spPr>
        <p:txBody>
          <a:bodyPr>
            <a:noAutofit/>
          </a:bodyPr>
          <a:lstStyle>
            <a:lvl1pPr algn="ctr">
              <a:defRPr sz="5867"/>
            </a:lvl1pPr>
          </a:lstStyle>
          <a:p>
            <a:r>
              <a:rPr lang="en-US" altLang="ja-JP"/>
              <a:t>SLIDE TITLE HERE</a:t>
            </a:r>
            <a:endParaRPr lang="en-US"/>
          </a:p>
        </p:txBody>
      </p:sp>
      <p:sp>
        <p:nvSpPr>
          <p:cNvPr id="7" name="対角する 2 つの角を切り取った四角形 6"/>
          <p:cNvSpPr/>
          <p:nvPr/>
        </p:nvSpPr>
        <p:spPr>
          <a:xfrm rot="21054230">
            <a:off x="359698" y="1768493"/>
            <a:ext cx="2564715" cy="2564493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6" hasCustomPrompt="1"/>
          </p:nvPr>
        </p:nvSpPr>
        <p:spPr>
          <a:xfrm rot="21432298">
            <a:off x="360976" y="1571193"/>
            <a:ext cx="2623807" cy="2622971"/>
          </a:xfrm>
          <a:prstGeom prst="snip2Diag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3" name="テキスト プレースホルダー 22"/>
          <p:cNvSpPr>
            <a:spLocks noGrp="1"/>
          </p:cNvSpPr>
          <p:nvPr>
            <p:ph type="body" sz="quarter" idx="17" hasCustomPrompt="1"/>
          </p:nvPr>
        </p:nvSpPr>
        <p:spPr>
          <a:xfrm>
            <a:off x="142822" y="3706234"/>
            <a:ext cx="2986153" cy="298830"/>
          </a:xfrm>
          <a:gradFill>
            <a:gsLst>
              <a:gs pos="0">
                <a:schemeClr val="accent1">
                  <a:alpha val="0"/>
                </a:schemeClr>
              </a:gs>
              <a:gs pos="29000">
                <a:schemeClr val="accent1">
                  <a:alpha val="9000"/>
                </a:schemeClr>
              </a:gs>
              <a:gs pos="100000">
                <a:srgbClr val="02B8AD"/>
              </a:gs>
            </a:gsLst>
            <a:lin ang="0" scaled="1"/>
          </a:gradFill>
        </p:spPr>
        <p:txBody>
          <a:bodyPr anchor="ctr">
            <a:noAutofit/>
          </a:bodyPr>
          <a:lstStyle>
            <a:lvl1pPr algn="r">
              <a:defRPr sz="2133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14" name="対角する 2 つの角を切り取った四角形 13"/>
          <p:cNvSpPr/>
          <p:nvPr/>
        </p:nvSpPr>
        <p:spPr>
          <a:xfrm rot="21226749">
            <a:off x="3405408" y="2614746"/>
            <a:ext cx="2423008" cy="2422798"/>
          </a:xfrm>
          <a:prstGeom prst="snip2DiagRect">
            <a:avLst/>
          </a:prstGeom>
          <a:solidFill>
            <a:srgbClr val="BBFF3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16" name="図プレースホルダー 8"/>
          <p:cNvSpPr>
            <a:spLocks noGrp="1"/>
          </p:cNvSpPr>
          <p:nvPr>
            <p:ph type="pic" sz="quarter" idx="18" hasCustomPrompt="1"/>
          </p:nvPr>
        </p:nvSpPr>
        <p:spPr>
          <a:xfrm rot="21432298">
            <a:off x="3467003" y="2431842"/>
            <a:ext cx="2478835" cy="2478045"/>
          </a:xfrm>
          <a:prstGeom prst="snip2Diag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7" name="テキスト プレースホルダー 22"/>
          <p:cNvSpPr>
            <a:spLocks noGrp="1"/>
          </p:cNvSpPr>
          <p:nvPr>
            <p:ph type="body" sz="quarter" idx="19" hasCustomPrompt="1"/>
          </p:nvPr>
        </p:nvSpPr>
        <p:spPr>
          <a:xfrm>
            <a:off x="3119411" y="4425486"/>
            <a:ext cx="2986153" cy="298830"/>
          </a:xfrm>
          <a:gradFill>
            <a:gsLst>
              <a:gs pos="0">
                <a:schemeClr val="accent1">
                  <a:alpha val="0"/>
                </a:schemeClr>
              </a:gs>
              <a:gs pos="29000">
                <a:schemeClr val="accent1">
                  <a:alpha val="9000"/>
                </a:schemeClr>
              </a:gs>
              <a:gs pos="100000">
                <a:srgbClr val="02B8AD"/>
              </a:gs>
            </a:gsLst>
            <a:lin ang="0" scaled="1"/>
          </a:gradFill>
        </p:spPr>
        <p:txBody>
          <a:bodyPr anchor="ctr">
            <a:noAutofit/>
          </a:bodyPr>
          <a:lstStyle>
            <a:lvl1pPr algn="r">
              <a:defRPr sz="2133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28" name="対角する 2 つの角を切り取った四角形 27"/>
          <p:cNvSpPr/>
          <p:nvPr/>
        </p:nvSpPr>
        <p:spPr>
          <a:xfrm rot="21054230">
            <a:off x="6284769" y="2008520"/>
            <a:ext cx="2564715" cy="2564493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29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432298">
            <a:off x="6286047" y="1811221"/>
            <a:ext cx="2623807" cy="2622971"/>
          </a:xfrm>
          <a:prstGeom prst="snip2Diag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30" name="テキスト プレースホルダー 22"/>
          <p:cNvSpPr>
            <a:spLocks noGrp="1"/>
          </p:cNvSpPr>
          <p:nvPr>
            <p:ph type="body" sz="quarter" idx="21" hasCustomPrompt="1"/>
          </p:nvPr>
        </p:nvSpPr>
        <p:spPr>
          <a:xfrm>
            <a:off x="6096000" y="3946262"/>
            <a:ext cx="2986153" cy="298830"/>
          </a:xfrm>
          <a:gradFill>
            <a:gsLst>
              <a:gs pos="0">
                <a:schemeClr val="accent1">
                  <a:alpha val="0"/>
                </a:schemeClr>
              </a:gs>
              <a:gs pos="29000">
                <a:schemeClr val="accent1">
                  <a:alpha val="9000"/>
                </a:schemeClr>
              </a:gs>
              <a:gs pos="100000">
                <a:srgbClr val="02B8AD"/>
              </a:gs>
            </a:gsLst>
            <a:lin ang="0" scaled="1"/>
          </a:gradFill>
        </p:spPr>
        <p:txBody>
          <a:bodyPr anchor="ctr">
            <a:noAutofit/>
          </a:bodyPr>
          <a:lstStyle>
            <a:lvl1pPr algn="r">
              <a:defRPr sz="2133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31" name="対角する 2 つの角を切り取った四角形 30"/>
          <p:cNvSpPr/>
          <p:nvPr/>
        </p:nvSpPr>
        <p:spPr>
          <a:xfrm rot="21226749">
            <a:off x="9358001" y="2998789"/>
            <a:ext cx="2423008" cy="2422798"/>
          </a:xfrm>
          <a:prstGeom prst="snip2DiagRect">
            <a:avLst/>
          </a:prstGeom>
          <a:solidFill>
            <a:srgbClr val="BBFF3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32" name="図プレースホルダー 8"/>
          <p:cNvSpPr>
            <a:spLocks noGrp="1"/>
          </p:cNvSpPr>
          <p:nvPr>
            <p:ph type="pic" sz="quarter" idx="22" hasCustomPrompt="1"/>
          </p:nvPr>
        </p:nvSpPr>
        <p:spPr>
          <a:xfrm rot="21432298">
            <a:off x="9419595" y="2815885"/>
            <a:ext cx="2478835" cy="2478045"/>
          </a:xfrm>
          <a:prstGeom prst="snip2Diag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33" name="テキスト プレースホルダー 22"/>
          <p:cNvSpPr>
            <a:spLocks noGrp="1"/>
          </p:cNvSpPr>
          <p:nvPr>
            <p:ph type="body" sz="quarter" idx="23" hasCustomPrompt="1"/>
          </p:nvPr>
        </p:nvSpPr>
        <p:spPr>
          <a:xfrm>
            <a:off x="9063025" y="4809529"/>
            <a:ext cx="2986153" cy="298830"/>
          </a:xfrm>
          <a:gradFill>
            <a:gsLst>
              <a:gs pos="0">
                <a:schemeClr val="accent1">
                  <a:alpha val="0"/>
                </a:schemeClr>
              </a:gs>
              <a:gs pos="29000">
                <a:schemeClr val="accent1">
                  <a:alpha val="9000"/>
                </a:schemeClr>
              </a:gs>
              <a:gs pos="100000">
                <a:srgbClr val="02B8AD"/>
              </a:gs>
            </a:gsLst>
            <a:lin ang="0" scaled="1"/>
          </a:gradFill>
        </p:spPr>
        <p:txBody>
          <a:bodyPr anchor="ctr">
            <a:noAutofit/>
          </a:bodyPr>
          <a:lstStyle>
            <a:lvl1pPr algn="r">
              <a:defRPr sz="2133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41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401528" y="4293096"/>
            <a:ext cx="2546853" cy="480053"/>
          </a:xfrm>
        </p:spPr>
        <p:txBody>
          <a:bodyPr anchor="ctr">
            <a:normAutofit/>
          </a:bodyPr>
          <a:lstStyle>
            <a:lvl1pPr algn="l">
              <a:defRPr sz="2667"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392433" y="4702306"/>
            <a:ext cx="2567363" cy="843417"/>
          </a:xfrm>
        </p:spPr>
        <p:txBody>
          <a:bodyPr>
            <a:normAutofit/>
          </a:bodyPr>
          <a:lstStyle>
            <a:lvl1pPr algn="l">
              <a:defRPr sz="1200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43" name="テキスト プレースホルダー 22"/>
          <p:cNvSpPr>
            <a:spLocks noGrp="1"/>
          </p:cNvSpPr>
          <p:nvPr>
            <p:ph type="body" sz="quarter" idx="28" hasCustomPrompt="1"/>
          </p:nvPr>
        </p:nvSpPr>
        <p:spPr>
          <a:xfrm>
            <a:off x="3451277" y="4949413"/>
            <a:ext cx="2546853" cy="480053"/>
          </a:xfrm>
        </p:spPr>
        <p:txBody>
          <a:bodyPr anchor="ctr">
            <a:normAutofit/>
          </a:bodyPr>
          <a:lstStyle>
            <a:lvl1pPr algn="l">
              <a:defRPr sz="2667"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3442182" y="5358622"/>
            <a:ext cx="2567363" cy="843417"/>
          </a:xfrm>
        </p:spPr>
        <p:txBody>
          <a:bodyPr>
            <a:normAutofit/>
          </a:bodyPr>
          <a:lstStyle>
            <a:lvl1pPr algn="l">
              <a:defRPr sz="1200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45" name="テキスト プレースホルダー 22"/>
          <p:cNvSpPr>
            <a:spLocks noGrp="1"/>
          </p:cNvSpPr>
          <p:nvPr>
            <p:ph type="body" sz="quarter" idx="30" hasCustomPrompt="1"/>
          </p:nvPr>
        </p:nvSpPr>
        <p:spPr>
          <a:xfrm>
            <a:off x="6345142" y="4565370"/>
            <a:ext cx="2546853" cy="480053"/>
          </a:xfrm>
        </p:spPr>
        <p:txBody>
          <a:bodyPr anchor="ctr">
            <a:normAutofit/>
          </a:bodyPr>
          <a:lstStyle>
            <a:lvl1pPr algn="l">
              <a:defRPr sz="2667"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46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6336047" y="4974580"/>
            <a:ext cx="2567363" cy="843417"/>
          </a:xfrm>
        </p:spPr>
        <p:txBody>
          <a:bodyPr>
            <a:normAutofit/>
          </a:bodyPr>
          <a:lstStyle>
            <a:lvl1pPr algn="l">
              <a:defRPr sz="1200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47" name="テキスト プレースホルダー 22"/>
          <p:cNvSpPr>
            <a:spLocks noGrp="1"/>
          </p:cNvSpPr>
          <p:nvPr>
            <p:ph type="body" sz="quarter" idx="32" hasCustomPrompt="1"/>
          </p:nvPr>
        </p:nvSpPr>
        <p:spPr>
          <a:xfrm>
            <a:off x="9398904" y="5344726"/>
            <a:ext cx="2546853" cy="480053"/>
          </a:xfrm>
        </p:spPr>
        <p:txBody>
          <a:bodyPr anchor="ctr">
            <a:normAutofit/>
          </a:bodyPr>
          <a:lstStyle>
            <a:lvl1pPr algn="l">
              <a:defRPr sz="2667"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48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9389809" y="5753935"/>
            <a:ext cx="2567363" cy="843417"/>
          </a:xfrm>
        </p:spPr>
        <p:txBody>
          <a:bodyPr>
            <a:normAutofit/>
          </a:bodyPr>
          <a:lstStyle>
            <a:lvl1pPr algn="l">
              <a:defRPr sz="1200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7105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50"/>
                            </p:stCondLst>
                            <p:childTnLst>
                              <p:par>
                                <p:cTn id="3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750"/>
                            </p:stCondLst>
                            <p:childTnLst>
                              <p:par>
                                <p:cTn id="74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750"/>
                            </p:stCondLst>
                            <p:childTnLst>
                              <p:par>
                                <p:cTn id="9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500"/>
                            </p:stCondLst>
                            <p:childTnLst>
                              <p:par>
                                <p:cTn id="100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1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7" grpId="0" animBg="1"/>
      <p:bldP spid="9" grpId="0" animBg="1"/>
      <p:bldP spid="13" grpId="0" build="p" animBg="1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6" grpId="0" animBg="1"/>
      <p:bldP spid="17" grpId="0" build="p" animBg="1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29" grpId="0" animBg="1"/>
      <p:bldP spid="30" grpId="0" build="p" animBg="1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32" grpId="0" animBg="1"/>
      <p:bldP spid="33" grpId="0" build="p" animBg="1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5079307" y="884718"/>
            <a:ext cx="2024892" cy="365125"/>
          </a:xfrm>
          <a:prstGeom prst="rect">
            <a:avLst/>
          </a:prstGeom>
        </p:spPr>
        <p:txBody>
          <a:bodyPr anchor="ctr"/>
          <a:lstStyle>
            <a:lvl1pPr algn="ctr">
              <a:defRPr sz="2667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515" y="630699"/>
            <a:ext cx="6706182" cy="4666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278" y="649172"/>
            <a:ext cx="6706182" cy="47977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212643"/>
            <a:ext cx="12192000" cy="658083"/>
          </a:xfrm>
        </p:spPr>
        <p:txBody>
          <a:bodyPr>
            <a:noAutofit/>
          </a:bodyPr>
          <a:lstStyle>
            <a:lvl1pPr algn="ctr">
              <a:defRPr sz="5867"/>
            </a:lvl1pPr>
          </a:lstStyle>
          <a:p>
            <a:r>
              <a:rPr lang="en-US" altLang="ja-JP"/>
              <a:t>SLIDE TITLE HERE</a:t>
            </a:r>
            <a:endParaRPr lang="en-US"/>
          </a:p>
        </p:txBody>
      </p:sp>
      <p:sp>
        <p:nvSpPr>
          <p:cNvPr id="7" name="対角する 2 つの角を切り取った四角形 6"/>
          <p:cNvSpPr/>
          <p:nvPr/>
        </p:nvSpPr>
        <p:spPr>
          <a:xfrm rot="21054230">
            <a:off x="987166" y="1785409"/>
            <a:ext cx="2890179" cy="1566432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6" hasCustomPrompt="1"/>
          </p:nvPr>
        </p:nvSpPr>
        <p:spPr>
          <a:xfrm rot="21432298">
            <a:off x="1044301" y="1600048"/>
            <a:ext cx="2956769" cy="1602151"/>
          </a:xfrm>
          <a:prstGeom prst="snip2Diag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38" name="対角する 2 つの角を切り取った四角形 37"/>
          <p:cNvSpPr/>
          <p:nvPr/>
        </p:nvSpPr>
        <p:spPr>
          <a:xfrm rot="21054230">
            <a:off x="4613533" y="1775671"/>
            <a:ext cx="2890179" cy="1566432"/>
          </a:xfrm>
          <a:prstGeom prst="snip2Diag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39" name="図プレースホルダー 8"/>
          <p:cNvSpPr>
            <a:spLocks noGrp="1"/>
          </p:cNvSpPr>
          <p:nvPr>
            <p:ph type="pic" sz="quarter" idx="17" hasCustomPrompt="1"/>
          </p:nvPr>
        </p:nvSpPr>
        <p:spPr>
          <a:xfrm rot="21432298">
            <a:off x="4670668" y="1590310"/>
            <a:ext cx="2956769" cy="1602151"/>
          </a:xfrm>
          <a:prstGeom prst="snip2Diag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0" name="対角する 2 つの角を切り取った四角形 39"/>
          <p:cNvSpPr/>
          <p:nvPr/>
        </p:nvSpPr>
        <p:spPr>
          <a:xfrm rot="21054230">
            <a:off x="8262255" y="1765280"/>
            <a:ext cx="2890179" cy="1566432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49" name="図プレースホルダー 8"/>
          <p:cNvSpPr>
            <a:spLocks noGrp="1"/>
          </p:cNvSpPr>
          <p:nvPr>
            <p:ph type="pic" sz="quarter" idx="18" hasCustomPrompt="1"/>
          </p:nvPr>
        </p:nvSpPr>
        <p:spPr>
          <a:xfrm rot="21432298">
            <a:off x="8319390" y="1579919"/>
            <a:ext cx="2956769" cy="1602151"/>
          </a:xfrm>
          <a:prstGeom prst="snip2Diag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50" name="対角する 2 つの角を切り取った四角形 49"/>
          <p:cNvSpPr/>
          <p:nvPr/>
        </p:nvSpPr>
        <p:spPr>
          <a:xfrm rot="21054230">
            <a:off x="982624" y="4589071"/>
            <a:ext cx="2890179" cy="1566432"/>
          </a:xfrm>
          <a:prstGeom prst="snip2Diag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51" name="図プレースホルダー 8"/>
          <p:cNvSpPr>
            <a:spLocks noGrp="1"/>
          </p:cNvSpPr>
          <p:nvPr>
            <p:ph type="pic" sz="quarter" idx="19" hasCustomPrompt="1"/>
          </p:nvPr>
        </p:nvSpPr>
        <p:spPr>
          <a:xfrm rot="21432298">
            <a:off x="1039759" y="4403711"/>
            <a:ext cx="2956769" cy="1602151"/>
          </a:xfrm>
          <a:prstGeom prst="snip2Diag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52" name="対角する 2 つの角を切り取った四角形 51"/>
          <p:cNvSpPr/>
          <p:nvPr/>
        </p:nvSpPr>
        <p:spPr>
          <a:xfrm rot="21054230">
            <a:off x="4608991" y="4579333"/>
            <a:ext cx="2890179" cy="1566432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53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432298">
            <a:off x="4666125" y="4393973"/>
            <a:ext cx="2956769" cy="1602151"/>
          </a:xfrm>
          <a:prstGeom prst="snip2Diag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54" name="対角する 2 つの角を切り取った四角形 53"/>
          <p:cNvSpPr/>
          <p:nvPr/>
        </p:nvSpPr>
        <p:spPr>
          <a:xfrm rot="21054230">
            <a:off x="8257712" y="4568943"/>
            <a:ext cx="2890179" cy="1566432"/>
          </a:xfrm>
          <a:prstGeom prst="snip2Diag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55" name="図プレースホルダー 8"/>
          <p:cNvSpPr>
            <a:spLocks noGrp="1"/>
          </p:cNvSpPr>
          <p:nvPr>
            <p:ph type="pic" sz="quarter" idx="21" hasCustomPrompt="1"/>
          </p:nvPr>
        </p:nvSpPr>
        <p:spPr>
          <a:xfrm rot="21432298">
            <a:off x="8314847" y="4383582"/>
            <a:ext cx="2956769" cy="1602151"/>
          </a:xfrm>
          <a:prstGeom prst="snip2Diag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56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977527" y="3477005"/>
            <a:ext cx="10255489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95659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50"/>
                            </p:stCondLst>
                            <p:childTnLst>
                              <p:par>
                                <p:cTn id="49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750"/>
                            </p:stCondLst>
                            <p:childTnLst>
                              <p:par>
                                <p:cTn id="58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250"/>
                            </p:stCondLst>
                            <p:childTnLst>
                              <p:par>
                                <p:cTn id="67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7" grpId="0" animBg="1"/>
      <p:bldP spid="9" grpId="0" animBg="1"/>
      <p:bldP spid="38" grpId="0" animBg="1"/>
      <p:bldP spid="39" grpId="0" animBg="1"/>
      <p:bldP spid="40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587004" y="359366"/>
            <a:ext cx="10911048" cy="4817489"/>
          </a:xfrm>
          <a:prstGeom prst="snip2DiagRect">
            <a:avLst/>
          </a:prstGeom>
          <a:effectLst>
            <a:reflection blurRad="6350" stA="52000" endA="300" endPos="3000" dir="5400000" sy="-100000" algn="bl" rotWithShape="0"/>
          </a:effectLst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6" name="タイトル 1"/>
          <p:cNvSpPr>
            <a:spLocks noGrp="1"/>
          </p:cNvSpPr>
          <p:nvPr>
            <p:ph type="ctrTitle" hasCustomPrompt="1"/>
          </p:nvPr>
        </p:nvSpPr>
        <p:spPr>
          <a:xfrm>
            <a:off x="887499" y="5541235"/>
            <a:ext cx="10418061" cy="576064"/>
          </a:xfrm>
        </p:spPr>
        <p:txBody>
          <a:bodyPr anchor="ctr">
            <a:noAutofit/>
          </a:bodyPr>
          <a:lstStyle>
            <a:lvl1pPr algn="ctr">
              <a:lnSpc>
                <a:spcPts val="4000"/>
              </a:lnSpc>
              <a:defRPr sz="3600" baseline="0"/>
            </a:lvl1pPr>
          </a:lstStyle>
          <a:p>
            <a:r>
              <a:rPr lang="en-US" altLang="ja-JP"/>
              <a:t>SECTION TITLE HERE</a:t>
            </a:r>
            <a:endParaRPr lang="en-US"/>
          </a:p>
        </p:txBody>
      </p:sp>
      <p:sp>
        <p:nvSpPr>
          <p:cNvPr id="17" name="対角する 2 つの角を切り取った四角形 16"/>
          <p:cNvSpPr/>
          <p:nvPr/>
        </p:nvSpPr>
        <p:spPr>
          <a:xfrm rot="21426332">
            <a:off x="401052" y="581250"/>
            <a:ext cx="10918814" cy="4798578"/>
          </a:xfrm>
          <a:prstGeom prst="snip2Diag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8" name="対角する 2 つの角を切り取った四角形 17"/>
          <p:cNvSpPr/>
          <p:nvPr/>
        </p:nvSpPr>
        <p:spPr>
          <a:xfrm rot="21720000">
            <a:off x="872350" y="657604"/>
            <a:ext cx="10918814" cy="4798578"/>
          </a:xfrm>
          <a:prstGeom prst="snip2Diag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889211" y="6021288"/>
            <a:ext cx="10414636" cy="624069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buNone/>
              <a:defRPr sz="1600" i="0" baseline="0">
                <a:solidFill>
                  <a:srgbClr val="525252"/>
                </a:solidFill>
                <a:latin typeface="+mn-lt"/>
              </a:defRPr>
            </a:lvl1pPr>
            <a:lvl2pPr marL="544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6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/>
              <a:t>Sub Title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2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decel="7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6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  <p:bldP spid="17" grpId="0" animBg="1"/>
      <p:bldP spid="18" grpId="0" animBg="1"/>
      <p:bldP spid="19" grpId="0" build="p">
        <p:tmplLst>
          <p:tmpl lvl="1">
            <p:tnLst>
              <p:par>
                <p:cTn presetID="2" presetClass="entr" presetSubtype="4" decel="64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5079307" y="884718"/>
            <a:ext cx="2024892" cy="365125"/>
          </a:xfrm>
          <a:prstGeom prst="rect">
            <a:avLst/>
          </a:prstGeom>
        </p:spPr>
        <p:txBody>
          <a:bodyPr anchor="ctr"/>
          <a:lstStyle>
            <a:lvl1pPr algn="ctr">
              <a:defRPr sz="2667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515" y="630699"/>
            <a:ext cx="6706182" cy="4666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278" y="649172"/>
            <a:ext cx="6706182" cy="47977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212643"/>
            <a:ext cx="12192000" cy="658083"/>
          </a:xfrm>
        </p:spPr>
        <p:txBody>
          <a:bodyPr>
            <a:noAutofit/>
          </a:bodyPr>
          <a:lstStyle>
            <a:lvl1pPr algn="ctr">
              <a:defRPr sz="5867"/>
            </a:lvl1pPr>
          </a:lstStyle>
          <a:p>
            <a:r>
              <a:rPr lang="en-US" altLang="ja-JP"/>
              <a:t>SLIDE TITLE HERE</a:t>
            </a:r>
            <a:endParaRPr lang="en-US"/>
          </a:p>
        </p:txBody>
      </p:sp>
      <p:sp>
        <p:nvSpPr>
          <p:cNvPr id="41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487983" y="4149080"/>
            <a:ext cx="2546853" cy="480053"/>
          </a:xfrm>
        </p:spPr>
        <p:txBody>
          <a:bodyPr anchor="ctr">
            <a:normAutofit/>
          </a:bodyPr>
          <a:lstStyle>
            <a:lvl1pPr algn="l">
              <a:defRPr sz="2667"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478888" y="4558290"/>
            <a:ext cx="2567363" cy="843417"/>
          </a:xfrm>
        </p:spPr>
        <p:txBody>
          <a:bodyPr>
            <a:normAutofit/>
          </a:bodyPr>
          <a:lstStyle>
            <a:lvl1pPr algn="l">
              <a:defRPr sz="1200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6" name="グラフ プレースホルダー 5"/>
          <p:cNvSpPr>
            <a:spLocks noGrp="1"/>
          </p:cNvSpPr>
          <p:nvPr>
            <p:ph type="chart" sz="quarter" idx="34" hasCustomPrompt="1"/>
          </p:nvPr>
        </p:nvSpPr>
        <p:spPr>
          <a:xfrm>
            <a:off x="478888" y="1604798"/>
            <a:ext cx="2544454" cy="2544233"/>
          </a:xfrm>
        </p:spPr>
        <p:txBody>
          <a:bodyPr>
            <a:normAutofit/>
          </a:bodyPr>
          <a:lstStyle>
            <a:lvl1pPr>
              <a:defRPr sz="1333"/>
            </a:lvl1pPr>
          </a:lstStyle>
          <a:p>
            <a:r>
              <a:rPr lang="en-US"/>
              <a:t>Add Graph </a:t>
            </a:r>
          </a:p>
        </p:txBody>
      </p:sp>
      <p:sp>
        <p:nvSpPr>
          <p:cNvPr id="34" name="テキスト プレースホルダー 22"/>
          <p:cNvSpPr>
            <a:spLocks noGrp="1"/>
          </p:cNvSpPr>
          <p:nvPr>
            <p:ph type="body" sz="quarter" idx="35" hasCustomPrompt="1"/>
          </p:nvPr>
        </p:nvSpPr>
        <p:spPr>
          <a:xfrm>
            <a:off x="478888" y="2372883"/>
            <a:ext cx="2546853" cy="960107"/>
          </a:xfrm>
        </p:spPr>
        <p:txBody>
          <a:bodyPr anchor="ctr">
            <a:noAutofit/>
          </a:bodyPr>
          <a:lstStyle>
            <a:lvl1pPr algn="ctr">
              <a:defRPr sz="6400">
                <a:latin typeface="+mj-lt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5" name="テキスト プレースホルダー 22"/>
          <p:cNvSpPr>
            <a:spLocks noGrp="1"/>
          </p:cNvSpPr>
          <p:nvPr>
            <p:ph type="body" sz="quarter" idx="36" hasCustomPrompt="1"/>
          </p:nvPr>
        </p:nvSpPr>
        <p:spPr>
          <a:xfrm>
            <a:off x="3368553" y="4701166"/>
            <a:ext cx="2546853" cy="480053"/>
          </a:xfrm>
        </p:spPr>
        <p:txBody>
          <a:bodyPr anchor="ctr">
            <a:normAutofit/>
          </a:bodyPr>
          <a:lstStyle>
            <a:lvl1pPr algn="l">
              <a:defRPr sz="2667"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37" hasCustomPrompt="1"/>
          </p:nvPr>
        </p:nvSpPr>
        <p:spPr>
          <a:xfrm>
            <a:off x="3359458" y="5110376"/>
            <a:ext cx="2567363" cy="843417"/>
          </a:xfrm>
        </p:spPr>
        <p:txBody>
          <a:bodyPr>
            <a:normAutofit/>
          </a:bodyPr>
          <a:lstStyle>
            <a:lvl1pPr algn="l">
              <a:defRPr sz="1200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37" name="グラフ プレースホルダー 5"/>
          <p:cNvSpPr>
            <a:spLocks noGrp="1"/>
          </p:cNvSpPr>
          <p:nvPr>
            <p:ph type="chart" sz="quarter" idx="38" hasCustomPrompt="1"/>
          </p:nvPr>
        </p:nvSpPr>
        <p:spPr>
          <a:xfrm>
            <a:off x="3359458" y="2156884"/>
            <a:ext cx="2544454" cy="2544233"/>
          </a:xfrm>
        </p:spPr>
        <p:txBody>
          <a:bodyPr>
            <a:normAutofit/>
          </a:bodyPr>
          <a:lstStyle>
            <a:lvl1pPr>
              <a:defRPr sz="1333"/>
            </a:lvl1pPr>
          </a:lstStyle>
          <a:p>
            <a:r>
              <a:rPr lang="en-US"/>
              <a:t>Add Graph </a:t>
            </a:r>
          </a:p>
        </p:txBody>
      </p:sp>
      <p:sp>
        <p:nvSpPr>
          <p:cNvPr id="38" name="テキスト プレースホルダー 22"/>
          <p:cNvSpPr>
            <a:spLocks noGrp="1"/>
          </p:cNvSpPr>
          <p:nvPr>
            <p:ph type="body" sz="quarter" idx="39" hasCustomPrompt="1"/>
          </p:nvPr>
        </p:nvSpPr>
        <p:spPr>
          <a:xfrm>
            <a:off x="3359458" y="2924969"/>
            <a:ext cx="2546853" cy="960107"/>
          </a:xfrm>
        </p:spPr>
        <p:txBody>
          <a:bodyPr anchor="ctr">
            <a:noAutofit/>
          </a:bodyPr>
          <a:lstStyle>
            <a:lvl1pPr algn="ctr">
              <a:defRPr sz="6400">
                <a:latin typeface="+mj-lt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9" name="テキスト プレースホルダー 22"/>
          <p:cNvSpPr>
            <a:spLocks noGrp="1"/>
          </p:cNvSpPr>
          <p:nvPr>
            <p:ph type="body" sz="quarter" idx="40" hasCustomPrompt="1"/>
          </p:nvPr>
        </p:nvSpPr>
        <p:spPr>
          <a:xfrm>
            <a:off x="6249123" y="4341102"/>
            <a:ext cx="2546853" cy="480053"/>
          </a:xfrm>
        </p:spPr>
        <p:txBody>
          <a:bodyPr anchor="ctr">
            <a:normAutofit/>
          </a:bodyPr>
          <a:lstStyle>
            <a:lvl1pPr algn="l">
              <a:defRPr sz="2667"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41" hasCustomPrompt="1"/>
          </p:nvPr>
        </p:nvSpPr>
        <p:spPr>
          <a:xfrm>
            <a:off x="6240028" y="4750311"/>
            <a:ext cx="2567363" cy="843417"/>
          </a:xfrm>
        </p:spPr>
        <p:txBody>
          <a:bodyPr>
            <a:normAutofit/>
          </a:bodyPr>
          <a:lstStyle>
            <a:lvl1pPr algn="l">
              <a:defRPr sz="1200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49" name="グラフ プレースホルダー 5"/>
          <p:cNvSpPr>
            <a:spLocks noGrp="1"/>
          </p:cNvSpPr>
          <p:nvPr>
            <p:ph type="chart" sz="quarter" idx="42" hasCustomPrompt="1"/>
          </p:nvPr>
        </p:nvSpPr>
        <p:spPr>
          <a:xfrm>
            <a:off x="6240028" y="1796819"/>
            <a:ext cx="2544454" cy="2544233"/>
          </a:xfrm>
        </p:spPr>
        <p:txBody>
          <a:bodyPr>
            <a:normAutofit/>
          </a:bodyPr>
          <a:lstStyle>
            <a:lvl1pPr>
              <a:defRPr sz="1333"/>
            </a:lvl1pPr>
          </a:lstStyle>
          <a:p>
            <a:r>
              <a:rPr lang="en-US"/>
              <a:t>Add Graph </a:t>
            </a:r>
          </a:p>
        </p:txBody>
      </p:sp>
      <p:sp>
        <p:nvSpPr>
          <p:cNvPr id="50" name="テキスト プレースホルダー 22"/>
          <p:cNvSpPr>
            <a:spLocks noGrp="1"/>
          </p:cNvSpPr>
          <p:nvPr>
            <p:ph type="body" sz="quarter" idx="43" hasCustomPrompt="1"/>
          </p:nvPr>
        </p:nvSpPr>
        <p:spPr>
          <a:xfrm>
            <a:off x="6240028" y="2564904"/>
            <a:ext cx="2546853" cy="960107"/>
          </a:xfrm>
        </p:spPr>
        <p:txBody>
          <a:bodyPr anchor="ctr">
            <a:noAutofit/>
          </a:bodyPr>
          <a:lstStyle>
            <a:lvl1pPr algn="ctr">
              <a:defRPr sz="6400">
                <a:latin typeface="+mj-lt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51" name="テキスト プレースホルダー 22"/>
          <p:cNvSpPr>
            <a:spLocks noGrp="1"/>
          </p:cNvSpPr>
          <p:nvPr>
            <p:ph type="body" sz="quarter" idx="44" hasCustomPrompt="1"/>
          </p:nvPr>
        </p:nvSpPr>
        <p:spPr>
          <a:xfrm>
            <a:off x="9154843" y="5109187"/>
            <a:ext cx="2546853" cy="480053"/>
          </a:xfrm>
        </p:spPr>
        <p:txBody>
          <a:bodyPr anchor="ctr">
            <a:normAutofit/>
          </a:bodyPr>
          <a:lstStyle>
            <a:lvl1pPr algn="l">
              <a:defRPr sz="2667"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52" name="テキスト プレースホルダー 5"/>
          <p:cNvSpPr>
            <a:spLocks noGrp="1"/>
          </p:cNvSpPr>
          <p:nvPr>
            <p:ph type="body" sz="quarter" idx="45" hasCustomPrompt="1"/>
          </p:nvPr>
        </p:nvSpPr>
        <p:spPr>
          <a:xfrm>
            <a:off x="9145748" y="5518396"/>
            <a:ext cx="2567363" cy="843417"/>
          </a:xfrm>
        </p:spPr>
        <p:txBody>
          <a:bodyPr>
            <a:normAutofit/>
          </a:bodyPr>
          <a:lstStyle>
            <a:lvl1pPr algn="l">
              <a:defRPr sz="1200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53" name="グラフ プレースホルダー 5"/>
          <p:cNvSpPr>
            <a:spLocks noGrp="1"/>
          </p:cNvSpPr>
          <p:nvPr>
            <p:ph type="chart" sz="quarter" idx="46" hasCustomPrompt="1"/>
          </p:nvPr>
        </p:nvSpPr>
        <p:spPr>
          <a:xfrm>
            <a:off x="9145748" y="2564904"/>
            <a:ext cx="2544454" cy="2544233"/>
          </a:xfrm>
        </p:spPr>
        <p:txBody>
          <a:bodyPr>
            <a:normAutofit/>
          </a:bodyPr>
          <a:lstStyle>
            <a:lvl1pPr>
              <a:defRPr sz="1333"/>
            </a:lvl1pPr>
          </a:lstStyle>
          <a:p>
            <a:r>
              <a:rPr lang="en-US"/>
              <a:t>Add Graph </a:t>
            </a:r>
          </a:p>
        </p:txBody>
      </p:sp>
      <p:sp>
        <p:nvSpPr>
          <p:cNvPr id="54" name="テキスト プレースホルダー 22"/>
          <p:cNvSpPr>
            <a:spLocks noGrp="1"/>
          </p:cNvSpPr>
          <p:nvPr>
            <p:ph type="body" sz="quarter" idx="47" hasCustomPrompt="1"/>
          </p:nvPr>
        </p:nvSpPr>
        <p:spPr>
          <a:xfrm>
            <a:off x="9145748" y="3332989"/>
            <a:ext cx="2546853" cy="960107"/>
          </a:xfrm>
        </p:spPr>
        <p:txBody>
          <a:bodyPr anchor="ctr">
            <a:noAutofit/>
          </a:bodyPr>
          <a:lstStyle>
            <a:lvl1pPr algn="ctr">
              <a:defRPr sz="6400">
                <a:latin typeface="+mj-lt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111001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50"/>
                            </p:stCondLst>
                            <p:childTnLst>
                              <p:par>
                                <p:cTn id="4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750"/>
                            </p:stCondLst>
                            <p:childTnLst>
                              <p:par>
                                <p:cTn id="5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750"/>
                            </p:stCondLst>
                            <p:childTnLst>
                              <p:par>
                                <p:cTn id="6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250"/>
                            </p:stCondLst>
                            <p:childTnLst>
                              <p:par>
                                <p:cTn id="7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250"/>
                            </p:stCondLst>
                            <p:childTnLst>
                              <p:par>
                                <p:cTn id="8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4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  <p:bldP spid="3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/>
      <p:bldP spid="3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/>
      <p:bldP spid="5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/>
      <p:bldP spid="5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5079307" y="884718"/>
            <a:ext cx="2024892" cy="365125"/>
          </a:xfrm>
          <a:prstGeom prst="rect">
            <a:avLst/>
          </a:prstGeom>
        </p:spPr>
        <p:txBody>
          <a:bodyPr anchor="ctr"/>
          <a:lstStyle>
            <a:lvl1pPr algn="ctr">
              <a:defRPr sz="2667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515" y="630699"/>
            <a:ext cx="6706182" cy="4666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278" y="649172"/>
            <a:ext cx="6706182" cy="47977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212643"/>
            <a:ext cx="12192000" cy="658083"/>
          </a:xfrm>
        </p:spPr>
        <p:txBody>
          <a:bodyPr>
            <a:noAutofit/>
          </a:bodyPr>
          <a:lstStyle>
            <a:lvl1pPr algn="ctr">
              <a:defRPr sz="5867"/>
            </a:lvl1pPr>
          </a:lstStyle>
          <a:p>
            <a:r>
              <a:rPr lang="en-US" altLang="ja-JP"/>
              <a:t>SLIDE TITLE HERE</a:t>
            </a:r>
            <a:endParaRPr lang="en-US"/>
          </a:p>
        </p:txBody>
      </p:sp>
      <p:sp>
        <p:nvSpPr>
          <p:cNvPr id="6" name="グラフ プレースホルダー 5"/>
          <p:cNvSpPr>
            <a:spLocks noGrp="1"/>
          </p:cNvSpPr>
          <p:nvPr>
            <p:ph type="chart" sz="quarter" idx="34" hasCustomPrompt="1"/>
          </p:nvPr>
        </p:nvSpPr>
        <p:spPr>
          <a:xfrm>
            <a:off x="478888" y="1604798"/>
            <a:ext cx="5521092" cy="4656517"/>
          </a:xfrm>
        </p:spPr>
        <p:txBody>
          <a:bodyPr>
            <a:normAutofit/>
          </a:bodyPr>
          <a:lstStyle>
            <a:lvl1pPr>
              <a:defRPr sz="1333"/>
            </a:lvl1pPr>
          </a:lstStyle>
          <a:p>
            <a:r>
              <a:rPr lang="en-US"/>
              <a:t>Add Graph </a:t>
            </a:r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529" y="2804931"/>
            <a:ext cx="4416874" cy="315995"/>
          </a:xfrm>
          <a:prstGeom prst="rect">
            <a:avLst/>
          </a:prstGeom>
        </p:spPr>
      </p:pic>
      <p:sp>
        <p:nvSpPr>
          <p:cNvPr id="23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6192019" y="3199263"/>
            <a:ext cx="5617111" cy="2101945"/>
          </a:xfrm>
        </p:spPr>
        <p:txBody>
          <a:bodyPr>
            <a:normAutofit/>
          </a:bodyPr>
          <a:lstStyle>
            <a:lvl1pPr algn="l">
              <a:defRPr sz="1333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24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6192019" y="2468893"/>
            <a:ext cx="5569102" cy="720080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409099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8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2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Graph - 2 Column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5079307" y="884718"/>
            <a:ext cx="2024892" cy="365125"/>
          </a:xfrm>
          <a:prstGeom prst="rect">
            <a:avLst/>
          </a:prstGeom>
        </p:spPr>
        <p:txBody>
          <a:bodyPr anchor="ctr"/>
          <a:lstStyle>
            <a:lvl1pPr algn="ctr">
              <a:defRPr sz="2667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515" y="630699"/>
            <a:ext cx="6706182" cy="4666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278" y="649172"/>
            <a:ext cx="6706182" cy="47977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212643"/>
            <a:ext cx="12192000" cy="658083"/>
          </a:xfrm>
        </p:spPr>
        <p:txBody>
          <a:bodyPr>
            <a:noAutofit/>
          </a:bodyPr>
          <a:lstStyle>
            <a:lvl1pPr algn="ctr">
              <a:defRPr sz="5867"/>
            </a:lvl1pPr>
          </a:lstStyle>
          <a:p>
            <a:r>
              <a:rPr lang="en-US" altLang="ja-JP"/>
              <a:t>SLIDE TITLE HERE</a:t>
            </a:r>
            <a:endParaRPr lang="en-US"/>
          </a:p>
        </p:txBody>
      </p:sp>
      <p:sp>
        <p:nvSpPr>
          <p:cNvPr id="6" name="グラフ プレースホルダー 5"/>
          <p:cNvSpPr>
            <a:spLocks noGrp="1"/>
          </p:cNvSpPr>
          <p:nvPr>
            <p:ph type="chart" sz="quarter" idx="34" hasCustomPrompt="1"/>
          </p:nvPr>
        </p:nvSpPr>
        <p:spPr>
          <a:xfrm>
            <a:off x="478888" y="1604798"/>
            <a:ext cx="5521092" cy="4656517"/>
          </a:xfrm>
        </p:spPr>
        <p:txBody>
          <a:bodyPr>
            <a:normAutofit/>
          </a:bodyPr>
          <a:lstStyle>
            <a:lvl1pPr>
              <a:defRPr sz="1333"/>
            </a:lvl1pPr>
          </a:lstStyle>
          <a:p>
            <a:r>
              <a:rPr lang="en-US"/>
              <a:t>Add Graph </a:t>
            </a:r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529" y="2132856"/>
            <a:ext cx="4416874" cy="315995"/>
          </a:xfrm>
          <a:prstGeom prst="rect">
            <a:avLst/>
          </a:prstGeom>
        </p:spPr>
      </p:pic>
      <p:sp>
        <p:nvSpPr>
          <p:cNvPr id="23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6192019" y="2527188"/>
            <a:ext cx="5617111" cy="1381865"/>
          </a:xfrm>
        </p:spPr>
        <p:txBody>
          <a:bodyPr>
            <a:normAutofit/>
          </a:bodyPr>
          <a:lstStyle>
            <a:lvl1pPr algn="l">
              <a:defRPr sz="1333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24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6192019" y="1796819"/>
            <a:ext cx="5569102" cy="720080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496" y="4389107"/>
            <a:ext cx="4416874" cy="315995"/>
          </a:xfrm>
          <a:prstGeom prst="rect">
            <a:avLst/>
          </a:prstGeom>
        </p:spPr>
      </p:pic>
      <p:sp>
        <p:nvSpPr>
          <p:cNvPr id="11" name="テキスト プレースホルダー 5"/>
          <p:cNvSpPr>
            <a:spLocks noGrp="1"/>
          </p:cNvSpPr>
          <p:nvPr>
            <p:ph type="body" sz="quarter" idx="35" hasCustomPrompt="1"/>
          </p:nvPr>
        </p:nvSpPr>
        <p:spPr>
          <a:xfrm>
            <a:off x="6191986" y="4783439"/>
            <a:ext cx="5617111" cy="1381865"/>
          </a:xfrm>
        </p:spPr>
        <p:txBody>
          <a:bodyPr>
            <a:normAutofit/>
          </a:bodyPr>
          <a:lstStyle>
            <a:lvl1pPr algn="l">
              <a:defRPr sz="1333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12" name="テキスト プレースホルダー 22"/>
          <p:cNvSpPr>
            <a:spLocks noGrp="1"/>
          </p:cNvSpPr>
          <p:nvPr>
            <p:ph type="body" sz="quarter" idx="36" hasCustomPrompt="1"/>
          </p:nvPr>
        </p:nvSpPr>
        <p:spPr>
          <a:xfrm>
            <a:off x="6191986" y="4053069"/>
            <a:ext cx="5569102" cy="720080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59370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8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50"/>
                            </p:stCondLst>
                            <p:childTnLst>
                              <p:par>
                                <p:cTn id="35" presetID="2" presetClass="entr" presetSubtype="8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2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Graph - 1 Column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5079307" y="884718"/>
            <a:ext cx="2024892" cy="365125"/>
          </a:xfrm>
          <a:prstGeom prst="rect">
            <a:avLst/>
          </a:prstGeom>
        </p:spPr>
        <p:txBody>
          <a:bodyPr anchor="ctr"/>
          <a:lstStyle>
            <a:lvl1pPr algn="ctr">
              <a:defRPr sz="2667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515" y="630699"/>
            <a:ext cx="6706182" cy="4666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278" y="649172"/>
            <a:ext cx="6706182" cy="47977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212643"/>
            <a:ext cx="12192000" cy="658083"/>
          </a:xfrm>
        </p:spPr>
        <p:txBody>
          <a:bodyPr>
            <a:noAutofit/>
          </a:bodyPr>
          <a:lstStyle>
            <a:lvl1pPr algn="ctr">
              <a:defRPr sz="5867"/>
            </a:lvl1pPr>
          </a:lstStyle>
          <a:p>
            <a:r>
              <a:rPr lang="en-US" altLang="ja-JP"/>
              <a:t>SLIDE TITLE HERE</a:t>
            </a:r>
            <a:endParaRPr lang="en-US"/>
          </a:p>
        </p:txBody>
      </p:sp>
      <p:sp>
        <p:nvSpPr>
          <p:cNvPr id="6" name="グラフ プレースホルダー 5"/>
          <p:cNvSpPr>
            <a:spLocks noGrp="1"/>
          </p:cNvSpPr>
          <p:nvPr>
            <p:ph type="chart" sz="quarter" idx="34" hasCustomPrompt="1"/>
          </p:nvPr>
        </p:nvSpPr>
        <p:spPr>
          <a:xfrm>
            <a:off x="478888" y="1604797"/>
            <a:ext cx="11138204" cy="2880320"/>
          </a:xfrm>
        </p:spPr>
        <p:txBody>
          <a:bodyPr>
            <a:normAutofit/>
          </a:bodyPr>
          <a:lstStyle>
            <a:lvl1pPr>
              <a:defRPr sz="1333"/>
            </a:lvl1pPr>
          </a:lstStyle>
          <a:p>
            <a:r>
              <a:rPr lang="en-US"/>
              <a:t>Add Graph </a:t>
            </a: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405" y="4880099"/>
            <a:ext cx="4416874" cy="315995"/>
          </a:xfrm>
          <a:prstGeom prst="rect">
            <a:avLst/>
          </a:prstGeom>
        </p:spPr>
      </p:pic>
      <p:sp>
        <p:nvSpPr>
          <p:cNvPr id="14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616674" y="4485117"/>
            <a:ext cx="10952409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/>
              <a:t>“Text Here”</a:t>
            </a:r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626568" y="5244099"/>
            <a:ext cx="10946166" cy="921205"/>
          </a:xfrm>
        </p:spPr>
        <p:txBody>
          <a:bodyPr>
            <a:normAutofit/>
          </a:bodyPr>
          <a:lstStyle>
            <a:lvl1pPr algn="ctr">
              <a:defRPr sz="1333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12331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8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Image - 1 Column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対角する 2 つの角を切り取った四角形 11"/>
          <p:cNvSpPr/>
          <p:nvPr/>
        </p:nvSpPr>
        <p:spPr>
          <a:xfrm rot="120000">
            <a:off x="813861" y="1411707"/>
            <a:ext cx="10994175" cy="2880320"/>
          </a:xfrm>
          <a:prstGeom prst="snip2Diag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/>
          </a:p>
        </p:txBody>
      </p:sp>
      <p:sp>
        <p:nvSpPr>
          <p:cNvPr id="9" name="対角する 2 つの角を切り取った四角形 8"/>
          <p:cNvSpPr/>
          <p:nvPr/>
        </p:nvSpPr>
        <p:spPr>
          <a:xfrm rot="-120000">
            <a:off x="478888" y="1508787"/>
            <a:ext cx="10994175" cy="2880320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5" hasCustomPrompt="1"/>
          </p:nvPr>
        </p:nvSpPr>
        <p:spPr>
          <a:xfrm>
            <a:off x="623413" y="1365250"/>
            <a:ext cx="10993862" cy="2832100"/>
          </a:xfrm>
          <a:prstGeom prst="snip2DiagRect">
            <a:avLst/>
          </a:prstGeom>
          <a:effectLst>
            <a:reflection blurRad="6350" stA="52000" endA="300" endPos="3000" dir="5400000" sy="-100000" algn="bl" rotWithShape="0"/>
          </a:effectLst>
        </p:spPr>
        <p:txBody>
          <a:bodyPr>
            <a:normAutofit/>
          </a:bodyPr>
          <a:lstStyle>
            <a:lvl1pPr>
              <a:defRPr sz="1333" baseline="0"/>
            </a:lvl1pPr>
          </a:lstStyle>
          <a:p>
            <a:r>
              <a:rPr lang="en-US"/>
              <a:t>Add Image</a:t>
            </a:r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405" y="4880099"/>
            <a:ext cx="4416874" cy="315995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5079307" y="884718"/>
            <a:ext cx="2024892" cy="365125"/>
          </a:xfrm>
          <a:prstGeom prst="rect">
            <a:avLst/>
          </a:prstGeom>
        </p:spPr>
        <p:txBody>
          <a:bodyPr anchor="ctr"/>
          <a:lstStyle>
            <a:lvl1pPr algn="ctr">
              <a:defRPr sz="2667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616674" y="4485117"/>
            <a:ext cx="10952409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626568" y="5244099"/>
            <a:ext cx="10946166" cy="921205"/>
          </a:xfrm>
        </p:spPr>
        <p:txBody>
          <a:bodyPr>
            <a:normAutofit/>
          </a:bodyPr>
          <a:lstStyle>
            <a:lvl1pPr algn="ctr">
              <a:defRPr sz="1333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515" y="630699"/>
            <a:ext cx="6706182" cy="4666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278" y="649172"/>
            <a:ext cx="6706182" cy="47977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212643"/>
            <a:ext cx="12192000" cy="658083"/>
          </a:xfrm>
        </p:spPr>
        <p:txBody>
          <a:bodyPr>
            <a:noAutofit/>
          </a:bodyPr>
          <a:lstStyle>
            <a:lvl1pPr algn="ctr">
              <a:defRPr sz="5867"/>
            </a:lvl1pPr>
          </a:lstStyle>
          <a:p>
            <a:r>
              <a:rPr lang="en-US" altLang="ja-JP"/>
              <a:t>SLIDE TITLE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4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2" presetClass="entr" presetSubtype="8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  <p:bldP spid="7" grpId="0"/>
      <p:bldP spid="5" grpId="0"/>
      <p:bldP spid="2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Images - 2 Columns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対角する 2 つの角を切り取った四角形 11"/>
          <p:cNvSpPr/>
          <p:nvPr/>
        </p:nvSpPr>
        <p:spPr>
          <a:xfrm rot="120000">
            <a:off x="985372" y="1494549"/>
            <a:ext cx="4731289" cy="2562172"/>
          </a:xfrm>
          <a:prstGeom prst="snip2Diag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/>
          </a:p>
        </p:txBody>
      </p:sp>
      <p:sp>
        <p:nvSpPr>
          <p:cNvPr id="9" name="対角する 2 つの角を切り取った四角形 8"/>
          <p:cNvSpPr/>
          <p:nvPr/>
        </p:nvSpPr>
        <p:spPr>
          <a:xfrm rot="21233286">
            <a:off x="661592" y="1678377"/>
            <a:ext cx="4731289" cy="2562172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/>
          </a:p>
        </p:txBody>
      </p:sp>
      <p:sp>
        <p:nvSpPr>
          <p:cNvPr id="18" name="対角する 2 つの角を切り取った四角形 17"/>
          <p:cNvSpPr/>
          <p:nvPr/>
        </p:nvSpPr>
        <p:spPr>
          <a:xfrm rot="120000">
            <a:off x="6847128" y="1494549"/>
            <a:ext cx="4731289" cy="2562172"/>
          </a:xfrm>
          <a:prstGeom prst="snip2Diag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/>
          </a:p>
        </p:txBody>
      </p:sp>
      <p:sp>
        <p:nvSpPr>
          <p:cNvPr id="24" name="対角する 2 つの角を切り取った四角形 23"/>
          <p:cNvSpPr/>
          <p:nvPr/>
        </p:nvSpPr>
        <p:spPr>
          <a:xfrm rot="21240000">
            <a:off x="6523348" y="1682707"/>
            <a:ext cx="4731289" cy="2562172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5" hasCustomPrompt="1"/>
          </p:nvPr>
        </p:nvSpPr>
        <p:spPr>
          <a:xfrm rot="21423148">
            <a:off x="798891" y="1508787"/>
            <a:ext cx="4731154" cy="2519279"/>
          </a:xfrm>
          <a:prstGeom prst="snip2DiagRect">
            <a:avLst/>
          </a:prstGeom>
          <a:solidFill>
            <a:schemeClr val="bg1"/>
          </a:solidFill>
          <a:effectLst/>
        </p:spPr>
        <p:txBody>
          <a:bodyPr>
            <a:normAutofit/>
          </a:bodyPr>
          <a:lstStyle>
            <a:lvl1pPr>
              <a:defRPr sz="1333" baseline="0"/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21" name="図プレースホルダー 6"/>
          <p:cNvSpPr>
            <a:spLocks noGrp="1"/>
          </p:cNvSpPr>
          <p:nvPr>
            <p:ph type="pic" sz="quarter" idx="18" hasCustomPrompt="1"/>
          </p:nvPr>
        </p:nvSpPr>
        <p:spPr>
          <a:xfrm rot="21420000">
            <a:off x="6660647" y="1508787"/>
            <a:ext cx="4731154" cy="2519279"/>
          </a:xfrm>
          <a:prstGeom prst="snip2DiagRect">
            <a:avLst/>
          </a:prstGeom>
          <a:solidFill>
            <a:schemeClr val="bg1"/>
          </a:solidFill>
          <a:effectLst/>
        </p:spPr>
        <p:txBody>
          <a:bodyPr>
            <a:normAutofit/>
          </a:bodyPr>
          <a:lstStyle>
            <a:lvl1pPr>
              <a:defRPr sz="1333" baseline="0"/>
            </a:lvl1pPr>
          </a:lstStyle>
          <a:p>
            <a:r>
              <a:rPr lang="en-US"/>
              <a:t>Add Image</a:t>
            </a: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614" y="4869160"/>
            <a:ext cx="4416874" cy="315995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5079307" y="884718"/>
            <a:ext cx="2024892" cy="365125"/>
          </a:xfrm>
          <a:prstGeom prst="rect">
            <a:avLst/>
          </a:prstGeom>
        </p:spPr>
        <p:txBody>
          <a:bodyPr anchor="ctr"/>
          <a:lstStyle>
            <a:lvl1pPr algn="ctr">
              <a:defRPr sz="2667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576238" y="4485117"/>
            <a:ext cx="5183695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586132" y="5244099"/>
            <a:ext cx="5173801" cy="1065221"/>
          </a:xfrm>
        </p:spPr>
        <p:txBody>
          <a:bodyPr>
            <a:normAutofit/>
          </a:bodyPr>
          <a:lstStyle>
            <a:lvl1pPr algn="ctr">
              <a:defRPr sz="1333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515" y="630699"/>
            <a:ext cx="6706182" cy="4666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278" y="649172"/>
            <a:ext cx="6706182" cy="47977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212643"/>
            <a:ext cx="12192000" cy="658083"/>
          </a:xfrm>
        </p:spPr>
        <p:txBody>
          <a:bodyPr>
            <a:noAutofit/>
          </a:bodyPr>
          <a:lstStyle>
            <a:lvl1pPr algn="ctr">
              <a:defRPr sz="5867"/>
            </a:lvl1pPr>
          </a:lstStyle>
          <a:p>
            <a:r>
              <a:rPr lang="en-US" altLang="ja-JP"/>
              <a:t>SLIDE TITLE HERE</a:t>
            </a:r>
            <a:endParaRPr lang="en-US"/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70" y="4869160"/>
            <a:ext cx="4416874" cy="315995"/>
          </a:xfrm>
          <a:prstGeom prst="rect">
            <a:avLst/>
          </a:prstGeom>
        </p:spPr>
      </p:pic>
      <p:sp>
        <p:nvSpPr>
          <p:cNvPr id="19" name="テキスト プレースホルダー 22"/>
          <p:cNvSpPr>
            <a:spLocks noGrp="1"/>
          </p:cNvSpPr>
          <p:nvPr>
            <p:ph type="body" sz="quarter" idx="16" hasCustomPrompt="1"/>
          </p:nvPr>
        </p:nvSpPr>
        <p:spPr>
          <a:xfrm>
            <a:off x="6437994" y="4485117"/>
            <a:ext cx="5183695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447888" y="5244099"/>
            <a:ext cx="5173801" cy="1065221"/>
          </a:xfrm>
        </p:spPr>
        <p:txBody>
          <a:bodyPr>
            <a:normAutofit/>
          </a:bodyPr>
          <a:lstStyle>
            <a:lvl1pPr algn="ctr">
              <a:defRPr sz="1333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26300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800"/>
                            </p:stCondLst>
                            <p:childTnLst>
                              <p:par>
                                <p:cTn id="48" presetID="2" presetClass="entr" presetSubtype="1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800"/>
                            </p:stCondLst>
                            <p:childTnLst>
                              <p:par>
                                <p:cTn id="6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  <p:bldP spid="18" grpId="0" animBg="1"/>
      <p:bldP spid="24" grpId="0" animBg="1"/>
      <p:bldP spid="7" grpId="0" animBg="1"/>
      <p:bldP spid="21" grpId="0" animBg="1"/>
      <p:bldP spid="5" grpId="0"/>
      <p:bldP spid="2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1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5079307" y="884718"/>
            <a:ext cx="2024892" cy="365125"/>
          </a:xfrm>
          <a:prstGeom prst="rect">
            <a:avLst/>
          </a:prstGeom>
        </p:spPr>
        <p:txBody>
          <a:bodyPr anchor="ctr"/>
          <a:lstStyle>
            <a:lvl1pPr algn="ctr">
              <a:defRPr sz="2667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515" y="630699"/>
            <a:ext cx="6706182" cy="4666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278" y="649172"/>
            <a:ext cx="6706182" cy="47977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212643"/>
            <a:ext cx="12192000" cy="658083"/>
          </a:xfrm>
        </p:spPr>
        <p:txBody>
          <a:bodyPr>
            <a:noAutofit/>
          </a:bodyPr>
          <a:lstStyle>
            <a:lvl1pPr algn="ctr">
              <a:defRPr sz="5867"/>
            </a:lvl1pPr>
          </a:lstStyle>
          <a:p>
            <a:r>
              <a:rPr lang="en-US" altLang="ja-JP"/>
              <a:t>SLIDE TITLE HERE</a:t>
            </a:r>
            <a:endParaRPr lang="en-US"/>
          </a:p>
        </p:txBody>
      </p:sp>
      <p:sp>
        <p:nvSpPr>
          <p:cNvPr id="10" name="表プレースホルダー 9"/>
          <p:cNvSpPr>
            <a:spLocks noGrp="1"/>
          </p:cNvSpPr>
          <p:nvPr>
            <p:ph type="tbl" sz="quarter" idx="13" hasCustomPrompt="1"/>
          </p:nvPr>
        </p:nvSpPr>
        <p:spPr>
          <a:xfrm>
            <a:off x="1006563" y="1652803"/>
            <a:ext cx="3024979" cy="316865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Table</a:t>
            </a:r>
          </a:p>
        </p:txBody>
      </p:sp>
      <p:sp>
        <p:nvSpPr>
          <p:cNvPr id="26" name="テキスト プレースホルダー 22"/>
          <p:cNvSpPr>
            <a:spLocks noGrp="1"/>
          </p:cNvSpPr>
          <p:nvPr>
            <p:ph type="body" sz="quarter" idx="16" hasCustomPrompt="1"/>
          </p:nvPr>
        </p:nvSpPr>
        <p:spPr>
          <a:xfrm>
            <a:off x="945219" y="4892297"/>
            <a:ext cx="3086372" cy="480053"/>
          </a:xfrm>
        </p:spPr>
        <p:txBody>
          <a:bodyPr anchor="ctr">
            <a:normAutofit/>
          </a:bodyPr>
          <a:lstStyle>
            <a:lvl1pPr algn="l">
              <a:defRPr sz="2667"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36124" y="5301506"/>
            <a:ext cx="3111227" cy="1055820"/>
          </a:xfrm>
        </p:spPr>
        <p:txBody>
          <a:bodyPr>
            <a:normAutofit/>
          </a:bodyPr>
          <a:lstStyle>
            <a:lvl1pPr algn="l">
              <a:defRPr sz="1200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28" name="表プレースホルダー 9"/>
          <p:cNvSpPr>
            <a:spLocks noGrp="1"/>
          </p:cNvSpPr>
          <p:nvPr>
            <p:ph type="tbl" sz="quarter" idx="18" hasCustomPrompt="1"/>
          </p:nvPr>
        </p:nvSpPr>
        <p:spPr>
          <a:xfrm>
            <a:off x="4584040" y="1652803"/>
            <a:ext cx="3024979" cy="316865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Table</a:t>
            </a:r>
          </a:p>
        </p:txBody>
      </p:sp>
      <p:sp>
        <p:nvSpPr>
          <p:cNvPr id="29" name="テキスト プレースホルダー 22"/>
          <p:cNvSpPr>
            <a:spLocks noGrp="1"/>
          </p:cNvSpPr>
          <p:nvPr>
            <p:ph type="body" sz="quarter" idx="19" hasCustomPrompt="1"/>
          </p:nvPr>
        </p:nvSpPr>
        <p:spPr>
          <a:xfrm>
            <a:off x="4522695" y="4892297"/>
            <a:ext cx="3086372" cy="480053"/>
          </a:xfrm>
        </p:spPr>
        <p:txBody>
          <a:bodyPr anchor="ctr">
            <a:normAutofit/>
          </a:bodyPr>
          <a:lstStyle>
            <a:lvl1pPr algn="l">
              <a:defRPr sz="2667"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4513601" y="5301506"/>
            <a:ext cx="3111227" cy="1055820"/>
          </a:xfrm>
        </p:spPr>
        <p:txBody>
          <a:bodyPr>
            <a:normAutofit/>
          </a:bodyPr>
          <a:lstStyle>
            <a:lvl1pPr algn="l">
              <a:defRPr sz="1200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31" name="表プレースホルダー 9"/>
          <p:cNvSpPr>
            <a:spLocks noGrp="1"/>
          </p:cNvSpPr>
          <p:nvPr>
            <p:ph type="tbl" sz="quarter" idx="21" hasCustomPrompt="1"/>
          </p:nvPr>
        </p:nvSpPr>
        <p:spPr>
          <a:xfrm>
            <a:off x="8192228" y="1652803"/>
            <a:ext cx="3024979" cy="316865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Table</a:t>
            </a:r>
          </a:p>
        </p:txBody>
      </p:sp>
      <p:sp>
        <p:nvSpPr>
          <p:cNvPr id="32" name="テキスト プレースホルダー 22"/>
          <p:cNvSpPr>
            <a:spLocks noGrp="1"/>
          </p:cNvSpPr>
          <p:nvPr>
            <p:ph type="body" sz="quarter" idx="22" hasCustomPrompt="1"/>
          </p:nvPr>
        </p:nvSpPr>
        <p:spPr>
          <a:xfrm>
            <a:off x="8130883" y="4892297"/>
            <a:ext cx="3086372" cy="480053"/>
          </a:xfrm>
        </p:spPr>
        <p:txBody>
          <a:bodyPr anchor="ctr">
            <a:normAutofit/>
          </a:bodyPr>
          <a:lstStyle>
            <a:lvl1pPr algn="l">
              <a:defRPr sz="2667"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8121789" y="5301506"/>
            <a:ext cx="3111227" cy="1055820"/>
          </a:xfrm>
        </p:spPr>
        <p:txBody>
          <a:bodyPr>
            <a:normAutofit/>
          </a:bodyPr>
          <a:lstStyle>
            <a:lvl1pPr algn="l">
              <a:defRPr sz="1200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78120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5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75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50"/>
                            </p:stCondLst>
                            <p:childTnLst>
                              <p:par>
                                <p:cTn id="5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10" grpId="0" animBg="1"/>
      <p:bldP spid="2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2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Image - 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対角する 2 つの角を切り取った四角形 8"/>
          <p:cNvSpPr/>
          <p:nvPr/>
        </p:nvSpPr>
        <p:spPr>
          <a:xfrm rot="120000">
            <a:off x="1154120" y="519392"/>
            <a:ext cx="4731289" cy="5762241"/>
          </a:xfrm>
          <a:prstGeom prst="snip2Diag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/>
          </a:p>
        </p:txBody>
      </p:sp>
      <p:sp>
        <p:nvSpPr>
          <p:cNvPr id="10" name="対角する 2 つの角を切り取った四角形 9"/>
          <p:cNvSpPr/>
          <p:nvPr/>
        </p:nvSpPr>
        <p:spPr>
          <a:xfrm rot="21233286">
            <a:off x="532175" y="700048"/>
            <a:ext cx="4731289" cy="5762241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/>
          </a:p>
        </p:txBody>
      </p:sp>
      <p:sp>
        <p:nvSpPr>
          <p:cNvPr id="11" name="図プレースホルダー 6"/>
          <p:cNvSpPr>
            <a:spLocks noGrp="1"/>
          </p:cNvSpPr>
          <p:nvPr>
            <p:ph type="pic" sz="quarter" idx="15" hasCustomPrompt="1"/>
          </p:nvPr>
        </p:nvSpPr>
        <p:spPr>
          <a:xfrm rot="21423148">
            <a:off x="830508" y="549516"/>
            <a:ext cx="4731154" cy="5665775"/>
          </a:xfrm>
          <a:prstGeom prst="snip2DiagRect">
            <a:avLst/>
          </a:prstGeom>
          <a:solidFill>
            <a:schemeClr val="bg1"/>
          </a:solidFill>
          <a:effectLst/>
        </p:spPr>
        <p:txBody>
          <a:bodyPr>
            <a:normAutofit/>
          </a:bodyPr>
          <a:lstStyle>
            <a:lvl1pPr>
              <a:defRPr sz="1333" baseline="0"/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6096529" y="1076739"/>
            <a:ext cx="5424544" cy="4992555"/>
          </a:xfrm>
        </p:spPr>
        <p:txBody>
          <a:bodyPr anchor="ctr">
            <a:noAutofit/>
          </a:bodyPr>
          <a:lstStyle>
            <a:lvl1pPr algn="l">
              <a:lnSpc>
                <a:spcPts val="8000"/>
              </a:lnSpc>
              <a:defRPr sz="10001" baseline="0"/>
            </a:lvl1pPr>
          </a:lstStyle>
          <a:p>
            <a:r>
              <a:rPr lang="en-US" altLang="ja-JP"/>
              <a:t>TEXT</a:t>
            </a:r>
            <a:br>
              <a:rPr lang="en-US" altLang="ja-JP"/>
            </a:br>
            <a:r>
              <a:rPr lang="en-US" altLang="ja-JP"/>
              <a:t>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73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3" decel="78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 - Sub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対角する 2 つの角を切り取った四角形 6"/>
          <p:cNvSpPr/>
          <p:nvPr/>
        </p:nvSpPr>
        <p:spPr>
          <a:xfrm rot="21041973">
            <a:off x="5704482" y="2587246"/>
            <a:ext cx="432085" cy="432048"/>
          </a:xfrm>
          <a:prstGeom prst="snip2Diag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382869" y="2852936"/>
            <a:ext cx="5424544" cy="1488165"/>
          </a:xfrm>
        </p:spPr>
        <p:txBody>
          <a:bodyPr anchor="ctr">
            <a:noAutofit/>
          </a:bodyPr>
          <a:lstStyle>
            <a:lvl1pPr algn="r">
              <a:lnSpc>
                <a:spcPts val="8000"/>
              </a:lnSpc>
              <a:defRPr sz="10001" baseline="0"/>
            </a:lvl1pPr>
          </a:lstStyle>
          <a:p>
            <a:r>
              <a:rPr lang="en-US" altLang="ja-JP"/>
              <a:t>WORD HERE</a:t>
            </a:r>
            <a:endParaRPr lang="en-US"/>
          </a:p>
        </p:txBody>
      </p:sp>
      <p:sp>
        <p:nvSpPr>
          <p:cNvPr id="2" name="対角する 2 つの角を切り取った四角形 1"/>
          <p:cNvSpPr/>
          <p:nvPr/>
        </p:nvSpPr>
        <p:spPr>
          <a:xfrm rot="20332808">
            <a:off x="5633268" y="2532221"/>
            <a:ext cx="432085" cy="432048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5920524" y="2900941"/>
            <a:ext cx="5501104" cy="1008112"/>
          </a:xfrm>
        </p:spPr>
        <p:txBody>
          <a:bodyPr anchor="ctr">
            <a:noAutofit/>
          </a:bodyPr>
          <a:lstStyle>
            <a:lvl1pPr marL="0" indent="0" algn="l">
              <a:lnSpc>
                <a:spcPts val="2000"/>
              </a:lnSpc>
              <a:buNone/>
              <a:defRPr sz="1600" i="0" baseline="0">
                <a:solidFill>
                  <a:srgbClr val="525252"/>
                </a:solidFill>
                <a:latin typeface="+mn-lt"/>
              </a:defRPr>
            </a:lvl1pPr>
            <a:lvl2pPr marL="544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6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/>
              <a:t>Sub Title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5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78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10"/>
                            </p:stCondLst>
                            <p:childTnLst>
                              <p:par>
                                <p:cTn id="10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10"/>
                            </p:stCondLst>
                            <p:childTnLst>
                              <p:par>
                                <p:cTn id="19" presetID="2" presetClass="entr" presetSubtype="2" decel="64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/>
      <p:bldP spid="2" grpId="0" animBg="1"/>
      <p:bldP spid="8" grpId="0" build="p">
        <p:tmplLst>
          <p:tmpl lvl="1">
            <p:tnLst>
              <p:par>
                <p:cTn presetID="2" presetClass="entr" presetSubtype="2" decel="64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n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535097" y="3813043"/>
            <a:ext cx="9121805" cy="1056117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buNone/>
              <a:defRPr sz="2400" i="0" baseline="0">
                <a:solidFill>
                  <a:schemeClr val="accent1"/>
                </a:solidFill>
                <a:latin typeface="+mj-lt"/>
              </a:defRPr>
            </a:lvl1pPr>
            <a:lvl2pPr marL="544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6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/>
              <a:t>Sub Title Here</a:t>
            </a:r>
          </a:p>
        </p:txBody>
      </p:sp>
      <p:sp>
        <p:nvSpPr>
          <p:cNvPr id="20" name="正方形/長方形 19"/>
          <p:cNvSpPr/>
          <p:nvPr/>
        </p:nvSpPr>
        <p:spPr>
          <a:xfrm rot="18000000">
            <a:off x="-14830694" y="2717814"/>
            <a:ext cx="12226269" cy="4115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1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 rot="18000000">
            <a:off x="-13731963" y="2611981"/>
            <a:ext cx="12256008" cy="3120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334" y="3298319"/>
            <a:ext cx="8209625" cy="57125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078" y="2983464"/>
            <a:ext cx="7347091" cy="91210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970608" y="2804931"/>
            <a:ext cx="8254208" cy="934511"/>
          </a:xfrm>
        </p:spPr>
        <p:txBody>
          <a:bodyPr anchor="b">
            <a:noAutofit/>
          </a:bodyPr>
          <a:lstStyle>
            <a:lvl1pPr algn="ctr">
              <a:lnSpc>
                <a:spcPts val="6000"/>
              </a:lnSpc>
              <a:defRPr sz="6400"/>
            </a:lvl1pPr>
          </a:lstStyle>
          <a:p>
            <a:r>
              <a:rPr lang="en-US" altLang="ja-JP"/>
              <a:t>Presentation Title Here</a:t>
            </a:r>
            <a:endParaRPr lang="en-US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706252" y="5685251"/>
            <a:ext cx="8758612" cy="921205"/>
          </a:xfrm>
        </p:spPr>
        <p:txBody>
          <a:bodyPr anchor="b">
            <a:normAutofit/>
          </a:bodyPr>
          <a:lstStyle>
            <a:lvl1pPr algn="ctr">
              <a:defRPr sz="1333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54983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6946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u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5" name="テキスト プレースホルダー 3"/>
          <p:cNvSpPr>
            <a:spLocks noGrp="1"/>
          </p:cNvSpPr>
          <p:nvPr>
            <p:ph type="body" sz="quarter" idx="12" hasCustomPrompt="1"/>
          </p:nvPr>
        </p:nvSpPr>
        <p:spPr>
          <a:xfrm rot="21420572">
            <a:off x="622619" y="5301242"/>
            <a:ext cx="6096909" cy="960139"/>
          </a:xfrm>
          <a:prstGeom prst="snip2DiagRect">
            <a:avLst/>
          </a:prstGeom>
          <a:solidFill>
            <a:schemeClr val="accent2">
              <a:alpha val="40000"/>
            </a:schemeClr>
          </a:solidFill>
        </p:spPr>
        <p:txBody>
          <a:bodyPr anchor="ctr">
            <a:noAutofit/>
          </a:bodyPr>
          <a:lstStyle>
            <a:lvl1pPr>
              <a:defRPr sz="5334" baseline="0">
                <a:latin typeface="+mj-lt"/>
              </a:defRPr>
            </a:lvl1pPr>
          </a:lstStyle>
          <a:p>
            <a:pPr lvl="0"/>
            <a:r>
              <a:rPr lang="en-US" altLang="ja-JP"/>
              <a:t> </a:t>
            </a:r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1" hasCustomPrompt="1"/>
          </p:nvPr>
        </p:nvSpPr>
        <p:spPr>
          <a:xfrm>
            <a:off x="430879" y="5205198"/>
            <a:ext cx="6096909" cy="960139"/>
          </a:xfrm>
          <a:prstGeom prst="snip2DiagRect">
            <a:avLst/>
          </a:prstGeom>
          <a:solidFill>
            <a:schemeClr val="accent1">
              <a:alpha val="40000"/>
            </a:schemeClr>
          </a:solidFill>
        </p:spPr>
        <p:txBody>
          <a:bodyPr anchor="ctr">
            <a:noAutofit/>
          </a:bodyPr>
          <a:lstStyle>
            <a:lvl1pPr algn="l">
              <a:defRPr sz="5334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/>
              <a:t>TEXT HERE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144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build="p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 animBg="1">
        <p:tmplLst>
          <p:tmpl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uge Image - Huge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1" hasCustomPrompt="1"/>
          </p:nvPr>
        </p:nvSpPr>
        <p:spPr>
          <a:xfrm>
            <a:off x="-380" y="3861048"/>
            <a:ext cx="12192380" cy="1824202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txBody>
          <a:bodyPr anchor="ctr">
            <a:noAutofit/>
          </a:bodyPr>
          <a:lstStyle>
            <a:lvl1pPr algn="ctr">
              <a:defRPr sz="5334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/>
              <a:t> </a:t>
            </a:r>
            <a:endParaRPr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ctrTitle" hasCustomPrompt="1"/>
          </p:nvPr>
        </p:nvSpPr>
        <p:spPr>
          <a:xfrm>
            <a:off x="334860" y="4101075"/>
            <a:ext cx="11474270" cy="1248139"/>
          </a:xfrm>
        </p:spPr>
        <p:txBody>
          <a:bodyPr anchor="b">
            <a:noAutofit/>
          </a:bodyPr>
          <a:lstStyle>
            <a:lvl1pPr algn="ctr">
              <a:lnSpc>
                <a:spcPts val="8000"/>
              </a:lnSpc>
              <a:defRPr sz="10001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altLang="ja-JP"/>
              <a:t>TEXT HERE</a:t>
            </a:r>
            <a:endParaRPr lang="en-US"/>
          </a:p>
        </p:txBody>
      </p:sp>
      <p:sp>
        <p:nvSpPr>
          <p:cNvPr id="7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334860" y="5157192"/>
            <a:ext cx="11474270" cy="432048"/>
          </a:xfrm>
        </p:spPr>
        <p:txBody>
          <a:bodyPr anchor="ctr">
            <a:noAutofit/>
          </a:bodyPr>
          <a:lstStyle>
            <a:lvl1pPr marL="0" indent="0" algn="ctr">
              <a:lnSpc>
                <a:spcPts val="2000"/>
              </a:lnSpc>
              <a:buNone/>
              <a:defRPr sz="2667" i="0" baseline="0">
                <a:solidFill>
                  <a:schemeClr val="bg1"/>
                </a:solidFill>
                <a:effectLst/>
                <a:latin typeface="+mj-lt"/>
              </a:defRPr>
            </a:lvl1pPr>
            <a:lvl2pPr marL="544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6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/>
              <a:t>Sub Title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1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9" decel="78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64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7" grpId="0" build="p">
        <p:tmplLst>
          <p:tmpl lvl="1">
            <p:tnLst>
              <p:par>
                <p:cTn presetID="2" presetClass="entr" presetSubtype="2" decel="64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09600" y="178629"/>
            <a:ext cx="10972800" cy="658083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lang="en-US" altLang="ja-JP"/>
              <a:t>Master Title</a:t>
            </a:r>
            <a:endParaRPr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076739"/>
            <a:ext cx="10972800" cy="5184576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/>
              <a:t>Master Text Here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62864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98" r:id="rId11"/>
  </p:sldLayoutIdLst>
  <p:hf hdr="0" ftr="0" dt="0"/>
  <p:txStyles>
    <p:titleStyle>
      <a:lvl1pPr algn="ctr" defTabSz="1088556" rtl="0" eaLnBrk="1" latinLnBrk="0" hangingPunct="1">
        <a:spcBef>
          <a:spcPct val="0"/>
        </a:spcBef>
        <a:buNone/>
        <a:defRPr sz="2933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088556" rtl="0" eaLnBrk="1" latinLnBrk="0" hangingPunct="1">
        <a:spcBef>
          <a:spcPct val="20000"/>
        </a:spcBef>
        <a:buFontTx/>
        <a:buNone/>
        <a:defRPr sz="2133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52028" indent="-240012" algn="l" defTabSz="1088556" rtl="0" eaLnBrk="1" latinLnBrk="0" hangingPunct="1">
        <a:spcBef>
          <a:spcPct val="20000"/>
        </a:spcBef>
        <a:buFontTx/>
        <a:buChar char="●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92040" indent="-240012" algn="l" defTabSz="1088556" rtl="0" eaLnBrk="1" latinLnBrk="0" hangingPunct="1">
        <a:spcBef>
          <a:spcPct val="20000"/>
        </a:spcBef>
        <a:buFontTx/>
        <a:buChar char="●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904973" indent="-272139" algn="l" defTabSz="1088556" rtl="0" eaLnBrk="1" latinLnBrk="0" hangingPunct="1">
        <a:spcBef>
          <a:spcPct val="20000"/>
        </a:spcBef>
        <a:buFontTx/>
        <a:buChar char="●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449251" indent="-272139" algn="l" defTabSz="1088556" rtl="0" eaLnBrk="1" latinLnBrk="0" hangingPunct="1">
        <a:spcBef>
          <a:spcPct val="20000"/>
        </a:spcBef>
        <a:buFontTx/>
        <a:buChar char="●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530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08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85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64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544278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6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4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2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1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265669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3809946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4354225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09600" y="178629"/>
            <a:ext cx="10972800" cy="658083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lang="en-US"/>
              <a:t>Master Title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076739"/>
            <a:ext cx="10972800" cy="5184576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/>
              <a:t>Master Text</a:t>
            </a:r>
            <a:endParaRPr lang="ja-JP" altLang="en-US"/>
          </a:p>
        </p:txBody>
      </p:sp>
      <p:sp>
        <p:nvSpPr>
          <p:cNvPr id="15" name="フッター プレースホルダー 3"/>
          <p:cNvSpPr txBox="1">
            <a:spLocks/>
          </p:cNvSpPr>
          <p:nvPr/>
        </p:nvSpPr>
        <p:spPr>
          <a:xfrm>
            <a:off x="622918" y="6405331"/>
            <a:ext cx="1094616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632753" rtl="0" eaLnBrk="1" latinLnBrk="0" hangingPunct="1">
              <a:defRPr sz="3200" kern="1200">
                <a:solidFill>
                  <a:schemeClr val="tx1"/>
                </a:solidFill>
                <a:latin typeface="Aleo-LightItalic" pitchFamily="34" charset="0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33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rPr>
              <a:t>The Power of PowerPoint - thepopp.com</a:t>
            </a:r>
          </a:p>
        </p:txBody>
      </p:sp>
      <p:sp>
        <p:nvSpPr>
          <p:cNvPr id="12" name="対角する 2 つの角を切り取った四角形 11"/>
          <p:cNvSpPr/>
          <p:nvPr/>
        </p:nvSpPr>
        <p:spPr>
          <a:xfrm rot="21054230">
            <a:off x="11831152" y="6474471"/>
            <a:ext cx="962519" cy="962435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13" name="対角する 2 つの角を切り取った四角形 12"/>
          <p:cNvSpPr/>
          <p:nvPr/>
        </p:nvSpPr>
        <p:spPr>
          <a:xfrm rot="21226749">
            <a:off x="-528004" y="6497707"/>
            <a:ext cx="962519" cy="962435"/>
          </a:xfrm>
          <a:prstGeom prst="snip2DiagRect">
            <a:avLst/>
          </a:prstGeom>
          <a:solidFill>
            <a:srgbClr val="BBFF3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14" name="対角する 2 つの角を切り取った四角形 13"/>
          <p:cNvSpPr/>
          <p:nvPr/>
        </p:nvSpPr>
        <p:spPr>
          <a:xfrm rot="21054230">
            <a:off x="-651318" y="-581428"/>
            <a:ext cx="962519" cy="962435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sp>
        <p:nvSpPr>
          <p:cNvPr id="16" name="対角する 2 つの角を切り取った四角形 15"/>
          <p:cNvSpPr/>
          <p:nvPr/>
        </p:nvSpPr>
        <p:spPr>
          <a:xfrm rot="21226749">
            <a:off x="11810437" y="-617759"/>
            <a:ext cx="962519" cy="962435"/>
          </a:xfrm>
          <a:prstGeom prst="snip2DiagRect">
            <a:avLst/>
          </a:prstGeom>
          <a:solidFill>
            <a:srgbClr val="BBFF3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</p:spTree>
    <p:extLst>
      <p:ext uri="{BB962C8B-B14F-4D97-AF65-F5344CB8AC3E}">
        <p14:creationId xmlns:p14="http://schemas.microsoft.com/office/powerpoint/2010/main" val="2252407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  <p:sldLayoutId id="2147483695" r:id="rId24"/>
    <p:sldLayoutId id="2147483696" r:id="rId2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2" grpId="0" animBg="1"/>
      <p:bldP spid="13" grpId="0" animBg="1"/>
      <p:bldP spid="14" grpId="0" animBg="1"/>
      <p:bldP spid="16" grpId="0" animBg="1"/>
    </p:bldLst>
  </p:timing>
  <p:hf hdr="0" ftr="0" dt="0"/>
  <p:txStyles>
    <p:titleStyle>
      <a:lvl1pPr algn="ctr" defTabSz="1088556" rtl="0" eaLnBrk="1" latinLnBrk="0" hangingPunct="1">
        <a:spcBef>
          <a:spcPct val="0"/>
        </a:spcBef>
        <a:buNone/>
        <a:defRPr sz="2933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088556" rtl="0" eaLnBrk="1" latinLnBrk="0" hangingPunct="1">
        <a:spcBef>
          <a:spcPct val="20000"/>
        </a:spcBef>
        <a:buFontTx/>
        <a:buNone/>
        <a:defRPr sz="2133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52028" indent="-240012" algn="l" defTabSz="1088556" rtl="0" eaLnBrk="1" latinLnBrk="0" hangingPunct="1">
        <a:spcBef>
          <a:spcPct val="20000"/>
        </a:spcBef>
        <a:buFontTx/>
        <a:buChar char="●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92040" indent="-240012" algn="l" defTabSz="1088556" rtl="0" eaLnBrk="1" latinLnBrk="0" hangingPunct="1">
        <a:spcBef>
          <a:spcPct val="20000"/>
        </a:spcBef>
        <a:buFontTx/>
        <a:buChar char="●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904973" indent="-272139" algn="l" defTabSz="1088556" rtl="0" eaLnBrk="1" latinLnBrk="0" hangingPunct="1">
        <a:spcBef>
          <a:spcPct val="20000"/>
        </a:spcBef>
        <a:buFontTx/>
        <a:buChar char="●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449251" indent="-272139" algn="l" defTabSz="1088556" rtl="0" eaLnBrk="1" latinLnBrk="0" hangingPunct="1">
        <a:spcBef>
          <a:spcPct val="20000"/>
        </a:spcBef>
        <a:buFontTx/>
        <a:buChar char="●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530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08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85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64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544278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6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4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2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1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265669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3809946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4354225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0.png"/><Relationship Id="rId7" Type="http://schemas.openxmlformats.org/officeDocument/2006/relationships/image" Target="../media/image4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mropengate.blogspot.com/2018/06/yolo-yolov3.html" TargetMode="External"/><Relationship Id="rId4" Type="http://schemas.openxmlformats.org/officeDocument/2006/relationships/hyperlink" Target="https://github.com/ultralytics/yolov5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11.png"/><Relationship Id="rId7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8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232646" y="4196134"/>
            <a:ext cx="9726705" cy="1747319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</a:pP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組員</a:t>
            </a:r>
            <a:r>
              <a:rPr lang="en-US" altLang="zh-TW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S09350204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廖書賢</a:t>
            </a:r>
            <a:endParaRPr lang="en-US" altLang="zh-TW" sz="2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</a:pP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</a:t>
            </a:r>
            <a:r>
              <a:rPr lang="en-US" altLang="zh-TW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S09350237 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劉昱嶔</a:t>
            </a:r>
            <a:endParaRPr lang="en-US" altLang="zh-TW" sz="2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</a:pP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</a:t>
            </a:r>
            <a:r>
              <a:rPr lang="en-US" altLang="zh-TW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S09350238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陳耕柏</a:t>
            </a:r>
            <a:endParaRPr lang="en-US" altLang="zh-TW" sz="2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968895" y="2240108"/>
            <a:ext cx="8254208" cy="934511"/>
          </a:xfrm>
          <a:prstGeom prst="rect">
            <a:avLst/>
          </a:prstGeom>
        </p:spPr>
        <p:txBody>
          <a:bodyPr anchor="b">
            <a:normAutofit fontScale="90000"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YOLOv5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即時辨識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回收分類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7E2C65FF-172F-4330-90F0-5690D6B3C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2076" y="5943453"/>
            <a:ext cx="857143" cy="695238"/>
          </a:xfrm>
          <a:prstGeom prst="rect">
            <a:avLst/>
          </a:prstGeom>
        </p:spPr>
      </p:pic>
      <p:sp>
        <p:nvSpPr>
          <p:cNvPr id="20" name="スライド番号プレースホルダー 4">
            <a:extLst>
              <a:ext uri="{FF2B5EF4-FFF2-40B4-BE49-F238E27FC236}">
                <a16:creationId xmlns:a16="http://schemas.microsoft.com/office/drawing/2014/main" id="{82241EB5-5D49-40F5-BE90-C7AFDA329F94}"/>
              </a:ext>
            </a:extLst>
          </p:cNvPr>
          <p:cNvSpPr txBox="1">
            <a:spLocks/>
          </p:cNvSpPr>
          <p:nvPr/>
        </p:nvSpPr>
        <p:spPr>
          <a:xfrm>
            <a:off x="11000231" y="6115086"/>
            <a:ext cx="584527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2667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248763-96D9-46F3-9170-856A29C9DE0E}" type="slidenum">
              <a:rPr lang="en-US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fld>
            <a:endParaRPr 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2532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946"/>
    </mc:Choice>
    <mc:Fallback xmlns="">
      <p:transition advTm="1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  <p:extLst>
    <p:ext uri="{E180D4A7-C9FB-4DFB-919C-405C955672EB}">
      <p14:showEvtLst xmlns:p14="http://schemas.microsoft.com/office/powerpoint/2010/main">
        <p14:playEvt time="765" objId="11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58083"/>
          </a:xfrm>
        </p:spPr>
        <p:txBody>
          <a:bodyPr/>
          <a:lstStyle/>
          <a:p>
            <a:r>
              <a:rPr lang="en-US" altLang="zh-TW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YOLOv5</a:t>
            </a:r>
            <a:endParaRPr 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A77EFC4-0DC7-456B-AE8E-B61AA260D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845" y="6438952"/>
            <a:ext cx="5704762" cy="419048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3A30865B-CA21-4F6B-8DE1-88C87262F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2076" y="5943453"/>
            <a:ext cx="857143" cy="695238"/>
          </a:xfrm>
          <a:prstGeom prst="rect">
            <a:avLst/>
          </a:prstGeom>
        </p:spPr>
      </p:pic>
      <p:sp>
        <p:nvSpPr>
          <p:cNvPr id="17" name="スライド番号プレースホルダー 4">
            <a:extLst>
              <a:ext uri="{FF2B5EF4-FFF2-40B4-BE49-F238E27FC236}">
                <a16:creationId xmlns:a16="http://schemas.microsoft.com/office/drawing/2014/main" id="{3B43709D-8039-4933-AA2D-FFDD5C4D804D}"/>
              </a:ext>
            </a:extLst>
          </p:cNvPr>
          <p:cNvSpPr txBox="1">
            <a:spLocks/>
          </p:cNvSpPr>
          <p:nvPr/>
        </p:nvSpPr>
        <p:spPr>
          <a:xfrm>
            <a:off x="10991234" y="6080256"/>
            <a:ext cx="584527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2667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248763-96D9-46F3-9170-856A29C9DE0E}" type="slidenum">
              <a:rPr lang="en-US" smtClean="0">
                <a:solidFill>
                  <a:schemeClr val="bg1"/>
                </a:solidFill>
              </a:rPr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C12004B-333F-4225-84DA-09AA456AF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380" y="2493310"/>
            <a:ext cx="4351692" cy="807458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875A0ED6-F447-459A-8A4F-A8A794E2A46E}"/>
              </a:ext>
            </a:extLst>
          </p:cNvPr>
          <p:cNvSpPr txBox="1"/>
          <p:nvPr/>
        </p:nvSpPr>
        <p:spPr>
          <a:xfrm>
            <a:off x="585908" y="2269715"/>
            <a:ext cx="4236611" cy="206210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  <a:p>
            <a:pPr marL="514350" indent="-514350">
              <a:buAutoNum type="arabicPeriod"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速度快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  <a:p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2.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 模型檔案小</a:t>
            </a:r>
          </a:p>
        </p:txBody>
      </p:sp>
      <p:pic>
        <p:nvPicPr>
          <p:cNvPr id="1026" name="Picture 2" descr="https://user-images.githubusercontent.com/26833433/136763877-b174052b-c12f-48d2-8bc4-545e3853398e.png">
            <a:extLst>
              <a:ext uri="{FF2B5EF4-FFF2-40B4-BE49-F238E27FC236}">
                <a16:creationId xmlns:a16="http://schemas.microsoft.com/office/drawing/2014/main" id="{97D06CC7-DC18-4B45-8ACB-9964D9E31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072" y="1321655"/>
            <a:ext cx="7916450" cy="395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C4CF11A-954F-4B37-A532-C6F3F06A7EA4}"/>
              </a:ext>
            </a:extLst>
          </p:cNvPr>
          <p:cNvSpPr/>
          <p:nvPr/>
        </p:nvSpPr>
        <p:spPr>
          <a:xfrm>
            <a:off x="585908" y="1623384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特色</a:t>
            </a:r>
            <a:endParaRPr lang="en-US" altLang="zh-TW" sz="3600" dirty="0"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2929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58083"/>
          </a:xfrm>
        </p:spPr>
        <p:txBody>
          <a:bodyPr/>
          <a:lstStyle/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模型評估指數</a:t>
            </a:r>
            <a:endParaRPr 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A77EFC4-0DC7-456B-AE8E-B61AA260D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845" y="6438952"/>
            <a:ext cx="5704762" cy="419048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3A30865B-CA21-4F6B-8DE1-88C87262F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2076" y="5943453"/>
            <a:ext cx="857143" cy="695238"/>
          </a:xfrm>
          <a:prstGeom prst="rect">
            <a:avLst/>
          </a:prstGeom>
        </p:spPr>
      </p:pic>
      <p:sp>
        <p:nvSpPr>
          <p:cNvPr id="17" name="スライド番号プレースホルダー 4">
            <a:extLst>
              <a:ext uri="{FF2B5EF4-FFF2-40B4-BE49-F238E27FC236}">
                <a16:creationId xmlns:a16="http://schemas.microsoft.com/office/drawing/2014/main" id="{3B43709D-8039-4933-AA2D-FFDD5C4D804D}"/>
              </a:ext>
            </a:extLst>
          </p:cNvPr>
          <p:cNvSpPr txBox="1">
            <a:spLocks/>
          </p:cNvSpPr>
          <p:nvPr/>
        </p:nvSpPr>
        <p:spPr>
          <a:xfrm>
            <a:off x="10991234" y="6080256"/>
            <a:ext cx="584527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2667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248763-96D9-46F3-9170-856A29C9DE0E}" type="slidenum">
              <a:rPr lang="en-US" smtClean="0">
                <a:solidFill>
                  <a:schemeClr val="bg1"/>
                </a:solidFill>
              </a:rPr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C12004B-333F-4225-84DA-09AA456AF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119" y="2198966"/>
            <a:ext cx="4603590" cy="200406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AD72FA4-30B8-4B31-BEA7-59174D79DDCA}"/>
              </a:ext>
            </a:extLst>
          </p:cNvPr>
          <p:cNvSpPr txBox="1"/>
          <p:nvPr/>
        </p:nvSpPr>
        <p:spPr>
          <a:xfrm>
            <a:off x="616239" y="1153582"/>
            <a:ext cx="6613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1.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IoU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 (Intersection over Union)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</p:txBody>
      </p:sp>
      <p:pic>
        <p:nvPicPr>
          <p:cNvPr id="1026" name="Picture 2" descr="https://1.bp.blogspot.com/-VNwuKuOJsCU/WzEkFxjWDII/AAAAAAABbfw/zkViGokafvMO6caJsZ45uytFcs9ytUgUwCLcBGAs/s640/detection_iou.png">
            <a:extLst>
              <a:ext uri="{FF2B5EF4-FFF2-40B4-BE49-F238E27FC236}">
                <a16:creationId xmlns:a16="http://schemas.microsoft.com/office/drawing/2014/main" id="{6A98A5F6-862B-4A89-94F2-19125F1D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39" y="1907958"/>
            <a:ext cx="6096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https://4.bp.blogspot.com/-Br1NP1TTex0/WzEj4D5wNsI/AAAAAAABbf0/FZoiPndIFtEMSCRChZvygDL5pT9QOv3KwCEwYBhgL/s640/An-illustration-of-random-bounding-boxes-with-Intersection-over-Union-IoU-of-05-07.png">
            <a:extLst>
              <a:ext uri="{FF2B5EF4-FFF2-40B4-BE49-F238E27FC236}">
                <a16:creationId xmlns:a16="http://schemas.microsoft.com/office/drawing/2014/main" id="{F7286EB2-6094-4889-B7F2-FA1679AF1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79" y="5122663"/>
            <a:ext cx="6096000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626F02B-4A9E-499A-A90A-C4F1CA19137F}"/>
              </a:ext>
            </a:extLst>
          </p:cNvPr>
          <p:cNvSpPr txBox="1"/>
          <p:nvPr/>
        </p:nvSpPr>
        <p:spPr>
          <a:xfrm>
            <a:off x="7001362" y="288711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IoU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 示意圖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681DAAF-AEE6-4D56-99D6-09CC2C0F6D5D}"/>
              </a:ext>
            </a:extLst>
          </p:cNvPr>
          <p:cNvSpPr/>
          <p:nvPr/>
        </p:nvSpPr>
        <p:spPr>
          <a:xfrm>
            <a:off x="7076469" y="5481788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IoU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數值的比較</a:t>
            </a:r>
          </a:p>
        </p:txBody>
      </p:sp>
    </p:spTree>
    <p:extLst>
      <p:ext uri="{BB962C8B-B14F-4D97-AF65-F5344CB8AC3E}">
        <p14:creationId xmlns:p14="http://schemas.microsoft.com/office/powerpoint/2010/main" val="155511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58083"/>
          </a:xfrm>
        </p:spPr>
        <p:txBody>
          <a:bodyPr/>
          <a:lstStyle/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模型評估指數</a:t>
            </a:r>
            <a:endParaRPr 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A77EFC4-0DC7-456B-AE8E-B61AA260D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845" y="6438952"/>
            <a:ext cx="5704762" cy="419048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3A30865B-CA21-4F6B-8DE1-88C87262F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2076" y="5943453"/>
            <a:ext cx="857143" cy="695238"/>
          </a:xfrm>
          <a:prstGeom prst="rect">
            <a:avLst/>
          </a:prstGeom>
        </p:spPr>
      </p:pic>
      <p:sp>
        <p:nvSpPr>
          <p:cNvPr id="17" name="スライド番号プレースホルダー 4">
            <a:extLst>
              <a:ext uri="{FF2B5EF4-FFF2-40B4-BE49-F238E27FC236}">
                <a16:creationId xmlns:a16="http://schemas.microsoft.com/office/drawing/2014/main" id="{3B43709D-8039-4933-AA2D-FFDD5C4D804D}"/>
              </a:ext>
            </a:extLst>
          </p:cNvPr>
          <p:cNvSpPr txBox="1">
            <a:spLocks/>
          </p:cNvSpPr>
          <p:nvPr/>
        </p:nvSpPr>
        <p:spPr>
          <a:xfrm>
            <a:off x="10991234" y="6080256"/>
            <a:ext cx="584527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2667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248763-96D9-46F3-9170-856A29C9DE0E}" type="slidenum">
              <a:rPr lang="en-US" smtClean="0">
                <a:solidFill>
                  <a:schemeClr val="bg1"/>
                </a:solidFill>
              </a:rPr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C12004B-333F-4225-84DA-09AA456AF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486" y="2426970"/>
            <a:ext cx="4603590" cy="200406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9844C02-D4A1-4753-9581-70C56D473C52}"/>
              </a:ext>
            </a:extLst>
          </p:cNvPr>
          <p:cNvSpPr txBox="1"/>
          <p:nvPr/>
        </p:nvSpPr>
        <p:spPr>
          <a:xfrm>
            <a:off x="323656" y="1562079"/>
            <a:ext cx="6006230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2.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mAP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 (Mean Average Precision)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E2F7BA2-EE98-4303-A697-836B67B8E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4273" y="5187162"/>
            <a:ext cx="7031227" cy="89309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81A07B1-786C-47B3-8209-DD452CC49F2F}"/>
              </a:ext>
            </a:extLst>
          </p:cNvPr>
          <p:cNvSpPr/>
          <p:nvPr/>
        </p:nvSpPr>
        <p:spPr>
          <a:xfrm>
            <a:off x="-574043" y="2534050"/>
            <a:ext cx="12590678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457200"/>
            <a:r>
              <a:rPr lang="en-US" altLang="zh-TW" sz="2400" dirty="0">
                <a:solidFill>
                  <a:srgbClr val="000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TP(c): True Positive in class c</a:t>
            </a:r>
            <a:r>
              <a:rPr lang="zh-TW" altLang="en-US" sz="2400" dirty="0">
                <a:solidFill>
                  <a:srgbClr val="000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，預測的 </a:t>
            </a:r>
            <a:r>
              <a:rPr lang="en-US" altLang="zh-TW" sz="2400" dirty="0">
                <a:solidFill>
                  <a:srgbClr val="000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bounding box </a:t>
            </a:r>
            <a:r>
              <a:rPr lang="zh-TW" altLang="en-US" sz="2400" dirty="0">
                <a:solidFill>
                  <a:srgbClr val="000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和 </a:t>
            </a:r>
            <a:r>
              <a:rPr lang="en-US" altLang="zh-TW" sz="2400" dirty="0">
                <a:solidFill>
                  <a:srgbClr val="000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ground true </a:t>
            </a:r>
            <a:r>
              <a:rPr lang="zh-TW" altLang="en-US" sz="2400" dirty="0">
                <a:solidFill>
                  <a:srgbClr val="000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吻合</a:t>
            </a:r>
            <a:endParaRPr lang="en-US" altLang="zh-TW" sz="2400" dirty="0">
              <a:solidFill>
                <a:srgbClr val="000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  <a:p>
            <a:pPr marL="457200" indent="457200"/>
            <a:r>
              <a:rPr lang="en-US" altLang="zh-TW" sz="2400" dirty="0">
                <a:solidFill>
                  <a:srgbClr val="000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(</a:t>
            </a:r>
            <a:r>
              <a:rPr lang="zh-TW" altLang="en-US" sz="2400" dirty="0">
                <a:solidFill>
                  <a:srgbClr val="000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種類正確且重疊部份夠高</a:t>
            </a:r>
            <a:r>
              <a:rPr lang="en-US" altLang="zh-TW" sz="2400" dirty="0">
                <a:solidFill>
                  <a:srgbClr val="000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)</a:t>
            </a:r>
          </a:p>
          <a:p>
            <a:pPr marL="457200" indent="457200"/>
            <a:endParaRPr lang="zh-TW" altLang="en-US" sz="2400" dirty="0"/>
          </a:p>
          <a:p>
            <a:pPr marL="457200" indent="457200"/>
            <a:r>
              <a:rPr lang="en-US" altLang="zh-TW" sz="2400" dirty="0">
                <a:solidFill>
                  <a:srgbClr val="000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FP(c): False Positive in class c</a:t>
            </a:r>
            <a:r>
              <a:rPr lang="zh-TW" altLang="en-US" sz="2400" dirty="0">
                <a:solidFill>
                  <a:srgbClr val="000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，預測的 </a:t>
            </a:r>
            <a:r>
              <a:rPr lang="en-US" altLang="zh-TW" sz="2400" dirty="0">
                <a:solidFill>
                  <a:srgbClr val="000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bounding box </a:t>
            </a:r>
            <a:r>
              <a:rPr lang="zh-TW" altLang="en-US" sz="2400" dirty="0">
                <a:solidFill>
                  <a:srgbClr val="000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和 </a:t>
            </a:r>
            <a:r>
              <a:rPr lang="en-US" altLang="zh-TW" sz="2400" dirty="0">
                <a:solidFill>
                  <a:srgbClr val="000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ground true </a:t>
            </a:r>
            <a:r>
              <a:rPr lang="zh-TW" altLang="en-US" sz="2400" dirty="0">
                <a:solidFill>
                  <a:srgbClr val="000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不吻合</a:t>
            </a:r>
            <a:r>
              <a:rPr lang="en-US" altLang="zh-TW" sz="2400" dirty="0">
                <a:solidFill>
                  <a:srgbClr val="000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	(</a:t>
            </a:r>
            <a:r>
              <a:rPr lang="zh-TW" altLang="en-US" sz="2400" dirty="0">
                <a:solidFill>
                  <a:srgbClr val="000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種類錯誤或重疊部份不夠高</a:t>
            </a:r>
            <a:r>
              <a:rPr lang="en-US" altLang="zh-TW" sz="2400" dirty="0">
                <a:solidFill>
                  <a:srgbClr val="000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)</a:t>
            </a:r>
            <a:endParaRPr lang="zh-TW" altLang="en-US" sz="2400" dirty="0"/>
          </a:p>
          <a:p>
            <a:br>
              <a:rPr lang="zh-TW" altLang="en-US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1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FA77EFC4-0DC7-456B-AE8E-B61AA260D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845" y="6438952"/>
            <a:ext cx="5704762" cy="419048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3A30865B-CA21-4F6B-8DE1-88C87262F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2076" y="5943453"/>
            <a:ext cx="857143" cy="695238"/>
          </a:xfrm>
          <a:prstGeom prst="rect">
            <a:avLst/>
          </a:prstGeom>
        </p:spPr>
      </p:pic>
      <p:sp>
        <p:nvSpPr>
          <p:cNvPr id="17" name="スライド番号プレースホルダー 4">
            <a:extLst>
              <a:ext uri="{FF2B5EF4-FFF2-40B4-BE49-F238E27FC236}">
                <a16:creationId xmlns:a16="http://schemas.microsoft.com/office/drawing/2014/main" id="{3B43709D-8039-4933-AA2D-FFDD5C4D804D}"/>
              </a:ext>
            </a:extLst>
          </p:cNvPr>
          <p:cNvSpPr txBox="1">
            <a:spLocks/>
          </p:cNvSpPr>
          <p:nvPr/>
        </p:nvSpPr>
        <p:spPr>
          <a:xfrm>
            <a:off x="10947140" y="6073827"/>
            <a:ext cx="584527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2667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248763-96D9-46F3-9170-856A29C9DE0E}" type="slidenum">
              <a:rPr lang="en-US" smtClean="0">
                <a:solidFill>
                  <a:schemeClr val="bg1"/>
                </a:solidFill>
              </a:rPr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70EB732-117C-43F2-8E25-B6618A22A3C5}"/>
              </a:ext>
            </a:extLst>
          </p:cNvPr>
          <p:cNvSpPr txBox="1"/>
          <p:nvPr/>
        </p:nvSpPr>
        <p:spPr>
          <a:xfrm>
            <a:off x="432988" y="104594"/>
            <a:ext cx="24536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3200" b="1" i="0" u="none" strike="noStrike" dirty="0">
                <a:solidFill>
                  <a:srgbClr val="00000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</a:rPr>
              <a:t>第一次訓練</a:t>
            </a:r>
            <a:endParaRPr lang="zh-TW" altLang="en-US" sz="3200" dirty="0"/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17C27349-137C-4771-A923-C55508827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82" y="738177"/>
            <a:ext cx="3629025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57E6F878-6114-466E-BAEC-BBCDC61F3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11" y="3815327"/>
            <a:ext cx="369570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63478A7C-9A6D-413C-A927-F50C6D331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679" y="419048"/>
            <a:ext cx="6032439" cy="339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DF48038D-12A1-4C06-B8EB-FDE0C74E082A}"/>
              </a:ext>
            </a:extLst>
          </p:cNvPr>
          <p:cNvSpPr txBox="1"/>
          <p:nvPr/>
        </p:nvSpPr>
        <p:spPr>
          <a:xfrm>
            <a:off x="4234072" y="4679558"/>
            <a:ext cx="3135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分辨類種類容易出錯</a:t>
            </a:r>
            <a:endParaRPr lang="en-US" altLang="zh-TW" sz="2400" b="1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87F37B04-E68F-40ED-8B6F-BF7D5C92AC15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1527474" y="2736150"/>
            <a:ext cx="2706598" cy="21742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DD6F1305-A07B-4C73-8572-27A0B40BF86D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3818965" y="1433168"/>
            <a:ext cx="415107" cy="34772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3DA7203B-99CA-449F-B18F-78AD2DEA28FC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2886635" y="4199287"/>
            <a:ext cx="1347437" cy="7111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76605356-E912-412F-ADA1-82A73185E5BF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3227294" y="4723664"/>
            <a:ext cx="1006778" cy="1867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AD660A15-A8D0-44B8-9019-194DB767379E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761129" y="4910391"/>
            <a:ext cx="1472943" cy="11496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F7DCA4A2-6B1B-404E-B481-72FD801E9AC3}"/>
              </a:ext>
            </a:extLst>
          </p:cNvPr>
          <p:cNvSpPr txBox="1"/>
          <p:nvPr/>
        </p:nvSpPr>
        <p:spPr>
          <a:xfrm>
            <a:off x="4377716" y="3900572"/>
            <a:ext cx="26611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觀察到的缺點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322BCC8A-2DA1-44FC-A850-0B0A2575819E}"/>
              </a:ext>
            </a:extLst>
          </p:cNvPr>
          <p:cNvSpPr txBox="1"/>
          <p:nvPr/>
        </p:nvSpPr>
        <p:spPr>
          <a:xfrm>
            <a:off x="4934094" y="5419181"/>
            <a:ext cx="19063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rgbClr val="3399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分辨不出來</a:t>
            </a:r>
          </a:p>
        </p:txBody>
      </p:sp>
      <p:cxnSp>
        <p:nvCxnSpPr>
          <p:cNvPr id="1039" name="直線單箭頭接點 1038">
            <a:extLst>
              <a:ext uri="{FF2B5EF4-FFF2-40B4-BE49-F238E27FC236}">
                <a16:creationId xmlns:a16="http://schemas.microsoft.com/office/drawing/2014/main" id="{A90284AD-C36A-4FBC-B999-FA92217A48AA}"/>
              </a:ext>
            </a:extLst>
          </p:cNvPr>
          <p:cNvCxnSpPr>
            <a:cxnSpLocks/>
            <a:stCxn id="44" idx="1"/>
            <a:endCxn id="1049" idx="6"/>
          </p:cNvCxnSpPr>
          <p:nvPr/>
        </p:nvCxnSpPr>
        <p:spPr>
          <a:xfrm flipH="1" flipV="1">
            <a:off x="3009420" y="5351580"/>
            <a:ext cx="1924674" cy="2984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9" name="橢圓 1048">
            <a:extLst>
              <a:ext uri="{FF2B5EF4-FFF2-40B4-BE49-F238E27FC236}">
                <a16:creationId xmlns:a16="http://schemas.microsoft.com/office/drawing/2014/main" id="{D405E5D2-7DDB-4F59-9A7B-27E8041C2CA7}"/>
              </a:ext>
            </a:extLst>
          </p:cNvPr>
          <p:cNvSpPr/>
          <p:nvPr/>
        </p:nvSpPr>
        <p:spPr>
          <a:xfrm>
            <a:off x="2109420" y="5081580"/>
            <a:ext cx="900000" cy="540000"/>
          </a:xfrm>
          <a:prstGeom prst="ellipse">
            <a:avLst/>
          </a:prstGeom>
          <a:solidFill>
            <a:srgbClr val="00A0D7">
              <a:alpha val="5000"/>
            </a:srgbClr>
          </a:solidFill>
          <a:ln w="18000">
            <a:solidFill>
              <a:srgbClr val="00A0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A0D7"/>
              </a:solidFill>
            </a:endParaRPr>
          </a:p>
        </p:txBody>
      </p:sp>
      <p:sp>
        <p:nvSpPr>
          <p:cNvPr id="1057" name="文字方塊 1056">
            <a:extLst>
              <a:ext uri="{FF2B5EF4-FFF2-40B4-BE49-F238E27FC236}">
                <a16:creationId xmlns:a16="http://schemas.microsoft.com/office/drawing/2014/main" id="{3B51A67C-BF67-4347-A515-2380BED385A1}"/>
              </a:ext>
            </a:extLst>
          </p:cNvPr>
          <p:cNvSpPr txBox="1"/>
          <p:nvPr/>
        </p:nvSpPr>
        <p:spPr>
          <a:xfrm>
            <a:off x="8213306" y="-70377"/>
            <a:ext cx="98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mAP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84" name="圖片 1083">
            <a:extLst>
              <a:ext uri="{FF2B5EF4-FFF2-40B4-BE49-F238E27FC236}">
                <a16:creationId xmlns:a16="http://schemas.microsoft.com/office/drawing/2014/main" id="{6D7816E1-3B46-4AA0-A67C-0E2027AC51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585" y="4306212"/>
            <a:ext cx="4762195" cy="1134952"/>
          </a:xfrm>
          <a:prstGeom prst="rect">
            <a:avLst/>
          </a:prstGeom>
        </p:spPr>
      </p:pic>
      <p:sp>
        <p:nvSpPr>
          <p:cNvPr id="1085" name="文字方塊 1084">
            <a:extLst>
              <a:ext uri="{FF2B5EF4-FFF2-40B4-BE49-F238E27FC236}">
                <a16:creationId xmlns:a16="http://schemas.microsoft.com/office/drawing/2014/main" id="{D857B6F2-E84D-4E19-B9F1-C3B87F81E161}"/>
              </a:ext>
            </a:extLst>
          </p:cNvPr>
          <p:cNvSpPr txBox="1"/>
          <p:nvPr/>
        </p:nvSpPr>
        <p:spPr>
          <a:xfrm>
            <a:off x="4212862" y="6276895"/>
            <a:ext cx="7979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Classes:{‘</a:t>
            </a:r>
            <a:r>
              <a:rPr lang="en-US" altLang="zh-TW" sz="2000" b="0" i="0" dirty="0">
                <a:solidFill>
                  <a:srgbClr val="212B3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can’, ’glass’, ‘metal’, ‘plastic’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}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428DE7D7-B471-466B-8A8A-843F22808900}"/>
              </a:ext>
            </a:extLst>
          </p:cNvPr>
          <p:cNvCxnSpPr>
            <a:cxnSpLocks/>
          </p:cNvCxnSpPr>
          <p:nvPr/>
        </p:nvCxnSpPr>
        <p:spPr>
          <a:xfrm>
            <a:off x="9215438" y="4700588"/>
            <a:ext cx="1376362" cy="7405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39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4" grpId="0"/>
      <p:bldP spid="44" grpId="0"/>
      <p:bldP spid="1049" grpId="0" animBg="1"/>
      <p:bldP spid="105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A269742-EBED-4BC2-9F99-0A3317BAF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 altLang="en-US" dirty="0"/>
              <a:t> 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6F41C5B-6518-4826-8C48-2EF5856297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 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102B002-A7E1-41BF-B363-BB43577115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/>
              <a:t> </a:t>
            </a:r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8BC5AEC6-FCBD-4733-BB9B-9EAB2C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953" y="60227"/>
            <a:ext cx="3348082" cy="658083"/>
          </a:xfrm>
        </p:spPr>
        <p:txBody>
          <a:bodyPr/>
          <a:lstStyle/>
          <a:p>
            <a:r>
              <a:rPr lang="zh-TW" altLang="en-US" sz="3200" b="1" i="0" u="none" strike="noStrike" dirty="0">
                <a:solidFill>
                  <a:srgbClr val="00000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</a:rPr>
              <a:t>第二次訓練</a:t>
            </a:r>
            <a:endParaRPr lang="zh-TW" altLang="en-US" sz="3200" dirty="0"/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5B422D06-39C6-4394-AD62-874EC42EF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45" y="808812"/>
            <a:ext cx="3625537" cy="285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">
            <a:extLst>
              <a:ext uri="{FF2B5EF4-FFF2-40B4-BE49-F238E27FC236}">
                <a16:creationId xmlns:a16="http://schemas.microsoft.com/office/drawing/2014/main" id="{BDA39DD4-9A7E-4EAD-8A43-81EA8FBA3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45" y="3875754"/>
            <a:ext cx="3689922" cy="2922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6E2E1B61-F40E-438B-A093-B5F5967AD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247" y="477435"/>
            <a:ext cx="6921602" cy="388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8F076D5-87FA-4343-9475-164F103168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047" y="4646104"/>
            <a:ext cx="5906324" cy="1381318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B56D0473-FB6B-4CC4-96F1-D82703449D0C}"/>
              </a:ext>
            </a:extLst>
          </p:cNvPr>
          <p:cNvSpPr txBox="1"/>
          <p:nvPr/>
        </p:nvSpPr>
        <p:spPr>
          <a:xfrm>
            <a:off x="8278266" y="0"/>
            <a:ext cx="98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mAP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48A10CC-A7DB-4EE9-AC93-E68DD55D432A}"/>
              </a:ext>
            </a:extLst>
          </p:cNvPr>
          <p:cNvSpPr txBox="1"/>
          <p:nvPr/>
        </p:nvSpPr>
        <p:spPr>
          <a:xfrm>
            <a:off x="4505452" y="6332383"/>
            <a:ext cx="7979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Classes:{‘</a:t>
            </a:r>
            <a:r>
              <a:rPr lang="en-US" altLang="zh-TW" sz="2000" b="0" i="0" dirty="0">
                <a:solidFill>
                  <a:srgbClr val="212B3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can’, ’glass’, ‘metal’, ‘plastic’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}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97735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CC721DF-6E9A-4EF7-930F-8139E1E5E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 altLang="en-US" dirty="0"/>
              <a:t> </a:t>
            </a:r>
            <a:endParaRPr 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16128578-1A2B-42FB-A783-2F48DBA0BD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 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36D2B26F-091C-47DD-A898-1DCA9519D6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/>
              <a:t>  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7A91A63-A770-4C6F-81F8-E9FC9E93E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6" y="45049"/>
            <a:ext cx="4130729" cy="658083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3200" b="1" i="0" u="none" strike="noStrike" dirty="0">
                <a:solidFill>
                  <a:srgbClr val="00000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</a:rPr>
              <a:t>第三次訓練</a:t>
            </a:r>
            <a:endParaRPr lang="zh-TW" altLang="en-US" dirty="0"/>
          </a:p>
        </p:txBody>
      </p:sp>
      <p:pic>
        <p:nvPicPr>
          <p:cNvPr id="5" name="Picture 13">
            <a:extLst>
              <a:ext uri="{FF2B5EF4-FFF2-40B4-BE49-F238E27FC236}">
                <a16:creationId xmlns:a16="http://schemas.microsoft.com/office/drawing/2014/main" id="{697C80C4-6733-4753-81A3-24D5B793E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887800"/>
            <a:ext cx="3524250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5">
            <a:extLst>
              <a:ext uri="{FF2B5EF4-FFF2-40B4-BE49-F238E27FC236}">
                <a16:creationId xmlns:a16="http://schemas.microsoft.com/office/drawing/2014/main" id="{34F6596D-824A-4820-9D97-522048684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981450"/>
            <a:ext cx="3629025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1D0CE7C7-2FDD-4882-B9F8-3A3452895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268" y="431392"/>
            <a:ext cx="6750836" cy="379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E9B4C317-63B3-4387-9412-E2FBF5219FFC}"/>
              </a:ext>
            </a:extLst>
          </p:cNvPr>
          <p:cNvSpPr txBox="1"/>
          <p:nvPr/>
        </p:nvSpPr>
        <p:spPr>
          <a:xfrm>
            <a:off x="8217743" y="-46709"/>
            <a:ext cx="98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mAP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8EEFA6B-5E05-413A-A540-985531AD70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945" y="4343693"/>
            <a:ext cx="5963482" cy="1419423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19167BBC-3F09-4AB6-8E0D-B3C773067C5B}"/>
              </a:ext>
            </a:extLst>
          </p:cNvPr>
          <p:cNvSpPr txBox="1"/>
          <p:nvPr/>
        </p:nvSpPr>
        <p:spPr>
          <a:xfrm>
            <a:off x="4407788" y="5947784"/>
            <a:ext cx="7979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Classes:{‘</a:t>
            </a:r>
            <a:r>
              <a:rPr lang="en-US" altLang="zh-TW" sz="2000" b="0" i="0" dirty="0">
                <a:solidFill>
                  <a:srgbClr val="212B3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can’, ’glass’, ‘</a:t>
            </a:r>
            <a:r>
              <a:rPr lang="en-US" altLang="zh-TW" sz="2000" dirty="0">
                <a:solidFill>
                  <a:srgbClr val="212B3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carton’, ‘paper cup’,</a:t>
            </a:r>
          </a:p>
          <a:p>
            <a:pPr algn="l"/>
            <a:r>
              <a:rPr lang="en-US" altLang="zh-TW" sz="2000" dirty="0">
                <a:solidFill>
                  <a:srgbClr val="212B3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’paper lunch box’, ’plastic bottle’, ’plastic cup’}</a:t>
            </a:r>
            <a:endParaRPr lang="zh-TW" altLang="en-US" sz="2000" dirty="0">
              <a:solidFill>
                <a:srgbClr val="212B36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84019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FA77EFC4-0DC7-456B-AE8E-B61AA260D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845" y="6438952"/>
            <a:ext cx="5704762" cy="419048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3A30865B-CA21-4F6B-8DE1-88C87262F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2076" y="5943453"/>
            <a:ext cx="857143" cy="695238"/>
          </a:xfrm>
          <a:prstGeom prst="rect">
            <a:avLst/>
          </a:prstGeom>
        </p:spPr>
      </p:pic>
      <p:sp>
        <p:nvSpPr>
          <p:cNvPr id="17" name="スライド番号プレースホルダー 4">
            <a:extLst>
              <a:ext uri="{FF2B5EF4-FFF2-40B4-BE49-F238E27FC236}">
                <a16:creationId xmlns:a16="http://schemas.microsoft.com/office/drawing/2014/main" id="{3B43709D-8039-4933-AA2D-FFDD5C4D804D}"/>
              </a:ext>
            </a:extLst>
          </p:cNvPr>
          <p:cNvSpPr txBox="1">
            <a:spLocks/>
          </p:cNvSpPr>
          <p:nvPr/>
        </p:nvSpPr>
        <p:spPr>
          <a:xfrm>
            <a:off x="10991234" y="6080256"/>
            <a:ext cx="584527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2667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248763-96D9-46F3-9170-856A29C9DE0E}" type="slidenum">
              <a:rPr lang="en-US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16</a:t>
            </a:fld>
            <a:endParaRPr 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DA12F1C-A88B-4E64-9C12-AD5A4AB68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533" y="2129259"/>
            <a:ext cx="4603590" cy="200406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08EA619-75EC-4C1B-A487-7457ED93F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343" y="345282"/>
            <a:ext cx="8233549" cy="200406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86CF76C-3B4D-4993-8825-3EC3EBEFB9C3}"/>
              </a:ext>
            </a:extLst>
          </p:cNvPr>
          <p:cNvSpPr txBox="1"/>
          <p:nvPr/>
        </p:nvSpPr>
        <p:spPr>
          <a:xfrm>
            <a:off x="-36171" y="200055"/>
            <a:ext cx="24430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zh-TW" altLang="en-US" sz="2800" b="1" i="0" u="none" strike="noStrike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第四次訓練</a:t>
            </a:r>
            <a:endParaRPr lang="zh-TW" altLang="en-US" sz="2800" b="0" dirty="0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399839-0559-4F1C-B936-F97223635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566" y="1729740"/>
            <a:ext cx="3522435" cy="281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C594C8E-CD9C-4B1A-8CFB-72CD9628A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77" y="1759685"/>
            <a:ext cx="3435957" cy="272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D92811C-831A-463C-9539-4B5D6450F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932" y="1729740"/>
            <a:ext cx="3666226" cy="290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A2E5F1EB-C19E-4683-A5A6-F2AB6EDA5772}"/>
              </a:ext>
            </a:extLst>
          </p:cNvPr>
          <p:cNvSpPr txBox="1"/>
          <p:nvPr/>
        </p:nvSpPr>
        <p:spPr>
          <a:xfrm>
            <a:off x="4983282" y="846155"/>
            <a:ext cx="1617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環境相同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角度相同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2FAFDEC-D854-478F-9BBD-63B353B57087}"/>
              </a:ext>
            </a:extLst>
          </p:cNvPr>
          <p:cNvSpPr txBox="1"/>
          <p:nvPr/>
        </p:nvSpPr>
        <p:spPr>
          <a:xfrm>
            <a:off x="9252866" y="726748"/>
            <a:ext cx="1638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環境相同角度不同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27B9104-CDA7-4674-B83A-B60E6DA61401}"/>
              </a:ext>
            </a:extLst>
          </p:cNvPr>
          <p:cNvSpPr txBox="1"/>
          <p:nvPr/>
        </p:nvSpPr>
        <p:spPr>
          <a:xfrm>
            <a:off x="1157864" y="931813"/>
            <a:ext cx="1639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環境不同角度相同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C72EC7A-BA41-4F51-873E-9D4D38ED7E0B}"/>
              </a:ext>
            </a:extLst>
          </p:cNvPr>
          <p:cNvSpPr txBox="1"/>
          <p:nvPr/>
        </p:nvSpPr>
        <p:spPr>
          <a:xfrm>
            <a:off x="3772329" y="5198793"/>
            <a:ext cx="4038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0" i="0" u="none" strike="noStrike" dirty="0">
                <a:solidFill>
                  <a:srgbClr val="00000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</a:rPr>
              <a:t>玻璃很容易和別的分類搞混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65711E2-AE62-42D2-8B9C-F7E80E7B52BB}"/>
              </a:ext>
            </a:extLst>
          </p:cNvPr>
          <p:cNvSpPr txBox="1"/>
          <p:nvPr/>
        </p:nvSpPr>
        <p:spPr>
          <a:xfrm>
            <a:off x="259477" y="6343841"/>
            <a:ext cx="8535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Classes:{‘</a:t>
            </a:r>
            <a:r>
              <a:rPr lang="en-US" altLang="zh-TW" sz="2000" b="0" i="0" dirty="0">
                <a:solidFill>
                  <a:srgbClr val="212B3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can’,  ’glass’</a:t>
            </a:r>
            <a:r>
              <a:rPr lang="zh-TW" altLang="en-US" sz="2000" dirty="0">
                <a:solidFill>
                  <a:srgbClr val="212B3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b="0" i="0" dirty="0">
                <a:solidFill>
                  <a:srgbClr val="212B3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000" b="0" i="0" dirty="0">
                <a:solidFill>
                  <a:srgbClr val="212B3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b="0" i="0" dirty="0">
                <a:solidFill>
                  <a:srgbClr val="212B3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‘plastic’, ‘paper’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}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987E1B3-8391-49F5-AE0B-B5EC33089C61}"/>
              </a:ext>
            </a:extLst>
          </p:cNvPr>
          <p:cNvSpPr txBox="1"/>
          <p:nvPr/>
        </p:nvSpPr>
        <p:spPr>
          <a:xfrm>
            <a:off x="259477" y="5138733"/>
            <a:ext cx="25375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觀察到的缺點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53996E2-7460-4A8C-8FA7-E0D7C4D7BED6}"/>
              </a:ext>
            </a:extLst>
          </p:cNvPr>
          <p:cNvSpPr txBox="1"/>
          <p:nvPr/>
        </p:nvSpPr>
        <p:spPr>
          <a:xfrm>
            <a:off x="8238932" y="5198794"/>
            <a:ext cx="37643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角度不同辨識準確率下降</a:t>
            </a: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7498226-42AF-49A7-B1D0-A2EB852776F5}"/>
              </a:ext>
            </a:extLst>
          </p:cNvPr>
          <p:cNvCxnSpPr>
            <a:cxnSpLocks/>
            <a:stCxn id="23" idx="0"/>
            <a:endCxn id="2056" idx="2"/>
          </p:cNvCxnSpPr>
          <p:nvPr/>
        </p:nvCxnSpPr>
        <p:spPr>
          <a:xfrm flipH="1" flipV="1">
            <a:off x="10072045" y="4633319"/>
            <a:ext cx="49041" cy="5654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82A9B2EE-1AB0-4D1E-AEE2-A9D025566F17}"/>
              </a:ext>
            </a:extLst>
          </p:cNvPr>
          <p:cNvCxnSpPr>
            <a:stCxn id="3" idx="0"/>
          </p:cNvCxnSpPr>
          <p:nvPr/>
        </p:nvCxnSpPr>
        <p:spPr>
          <a:xfrm flipV="1">
            <a:off x="5791783" y="3123390"/>
            <a:ext cx="3737699" cy="20754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FC8FEBA0-635F-4A8F-B285-22E4690DECEC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5791783" y="3533899"/>
            <a:ext cx="152400" cy="16648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E1D86ADE-60F4-4894-B1DE-57EA3B504C4B}"/>
              </a:ext>
            </a:extLst>
          </p:cNvPr>
          <p:cNvCxnSpPr>
            <a:cxnSpLocks/>
            <a:stCxn id="3" idx="0"/>
          </p:cNvCxnSpPr>
          <p:nvPr/>
        </p:nvCxnSpPr>
        <p:spPr>
          <a:xfrm flipH="1" flipV="1">
            <a:off x="2324479" y="3004617"/>
            <a:ext cx="3467304" cy="21941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1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/>
      <p:bldP spid="20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FA77EFC4-0DC7-456B-AE8E-B61AA260D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845" y="6438952"/>
            <a:ext cx="5704762" cy="419048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3A30865B-CA21-4F6B-8DE1-88C87262F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2076" y="5943453"/>
            <a:ext cx="857143" cy="695238"/>
          </a:xfrm>
          <a:prstGeom prst="rect">
            <a:avLst/>
          </a:prstGeom>
        </p:spPr>
      </p:pic>
      <p:sp>
        <p:nvSpPr>
          <p:cNvPr id="17" name="スライド番号プレースホルダー 4">
            <a:extLst>
              <a:ext uri="{FF2B5EF4-FFF2-40B4-BE49-F238E27FC236}">
                <a16:creationId xmlns:a16="http://schemas.microsoft.com/office/drawing/2014/main" id="{3B43709D-8039-4933-AA2D-FFDD5C4D804D}"/>
              </a:ext>
            </a:extLst>
          </p:cNvPr>
          <p:cNvSpPr txBox="1">
            <a:spLocks/>
          </p:cNvSpPr>
          <p:nvPr/>
        </p:nvSpPr>
        <p:spPr>
          <a:xfrm>
            <a:off x="10991234" y="6080256"/>
            <a:ext cx="584527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2667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248763-96D9-46F3-9170-856A29C9DE0E}" type="slidenum">
              <a:rPr lang="en-US" smtClean="0">
                <a:solidFill>
                  <a:schemeClr val="bg1"/>
                </a:solidFill>
              </a:rPr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DA12F1C-A88B-4E64-9C12-AD5A4AB68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533" y="2129259"/>
            <a:ext cx="4603590" cy="200406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08EA619-75EC-4C1B-A487-7457ED93F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297" y="345282"/>
            <a:ext cx="8233549" cy="2004060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7DA8754F-CBE1-4074-B4F3-DBD047E82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284" y="578947"/>
            <a:ext cx="7239018" cy="406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F1C0E32F-86C7-4DEC-8B56-A154A15DD983}"/>
              </a:ext>
            </a:extLst>
          </p:cNvPr>
          <p:cNvSpPr txBox="1"/>
          <p:nvPr/>
        </p:nvSpPr>
        <p:spPr>
          <a:xfrm>
            <a:off x="7991395" y="55727"/>
            <a:ext cx="98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mAP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A3F7DD0-1FF4-49CD-B93B-97F3343C18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3" y="4800368"/>
            <a:ext cx="5934903" cy="18481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筆跡 10">
                <a:extLst>
                  <a:ext uri="{FF2B5EF4-FFF2-40B4-BE49-F238E27FC236}">
                    <a16:creationId xmlns:a16="http://schemas.microsoft.com/office/drawing/2014/main" id="{FDEBDD46-CC03-48D0-BE3F-3AA5921E705B}"/>
                  </a:ext>
                </a:extLst>
              </p14:cNvPr>
              <p14:cNvContentPartPr/>
              <p14:nvPr/>
            </p14:nvContentPartPr>
            <p14:xfrm>
              <a:off x="7359750" y="1122915"/>
              <a:ext cx="3909240" cy="346320"/>
            </p14:xfrm>
          </p:contentPart>
        </mc:Choice>
        <mc:Fallback xmlns="">
          <p:pic>
            <p:nvPicPr>
              <p:cNvPr id="11" name="筆跡 10">
                <a:extLst>
                  <a:ext uri="{FF2B5EF4-FFF2-40B4-BE49-F238E27FC236}">
                    <a16:creationId xmlns:a16="http://schemas.microsoft.com/office/drawing/2014/main" id="{FDEBDD46-CC03-48D0-BE3F-3AA5921E705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51110" y="1114275"/>
                <a:ext cx="392688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筆跡 11">
                <a:extLst>
                  <a:ext uri="{FF2B5EF4-FFF2-40B4-BE49-F238E27FC236}">
                    <a16:creationId xmlns:a16="http://schemas.microsoft.com/office/drawing/2014/main" id="{B1CB0F82-25EF-4B4B-8EA5-370D1FFC6C83}"/>
                  </a:ext>
                </a:extLst>
              </p14:cNvPr>
              <p14:cNvContentPartPr/>
              <p14:nvPr/>
            </p14:nvContentPartPr>
            <p14:xfrm>
              <a:off x="9581670" y="2503155"/>
              <a:ext cx="1612080" cy="384120"/>
            </p14:xfrm>
          </p:contentPart>
        </mc:Choice>
        <mc:Fallback xmlns="">
          <p:pic>
            <p:nvPicPr>
              <p:cNvPr id="12" name="筆跡 11">
                <a:extLst>
                  <a:ext uri="{FF2B5EF4-FFF2-40B4-BE49-F238E27FC236}">
                    <a16:creationId xmlns:a16="http://schemas.microsoft.com/office/drawing/2014/main" id="{B1CB0F82-25EF-4B4B-8EA5-370D1FFC6C8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73030" y="2494515"/>
                <a:ext cx="1629720" cy="401760"/>
              </a:xfrm>
              <a:prstGeom prst="rect">
                <a:avLst/>
              </a:prstGeom>
            </p:spPr>
          </p:pic>
        </mc:Fallback>
      </mc:AlternateContent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859F1F0E-2B14-4949-B206-6D64A1AB63E0}"/>
              </a:ext>
            </a:extLst>
          </p:cNvPr>
          <p:cNvCxnSpPr>
            <a:cxnSpLocks/>
          </p:cNvCxnSpPr>
          <p:nvPr/>
        </p:nvCxnSpPr>
        <p:spPr>
          <a:xfrm flipH="1">
            <a:off x="8795123" y="2887275"/>
            <a:ext cx="1482353" cy="28478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4FCC78AC-9566-49A3-ACE2-29317DE683FD}"/>
              </a:ext>
            </a:extLst>
          </p:cNvPr>
          <p:cNvCxnSpPr>
            <a:cxnSpLocks/>
          </p:cNvCxnSpPr>
          <p:nvPr/>
        </p:nvCxnSpPr>
        <p:spPr>
          <a:xfrm>
            <a:off x="8143875" y="1469235"/>
            <a:ext cx="476250" cy="42658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EBCE3C8-193C-4928-8382-624746C60439}"/>
              </a:ext>
            </a:extLst>
          </p:cNvPr>
          <p:cNvSpPr txBox="1"/>
          <p:nvPr/>
        </p:nvSpPr>
        <p:spPr>
          <a:xfrm>
            <a:off x="7401732" y="5814898"/>
            <a:ext cx="28891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mAP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接近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100%</a:t>
            </a:r>
          </a:p>
          <a:p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DAF8071F-9B01-4D3D-9CAB-3F090FA41B99}"/>
              </a:ext>
            </a:extLst>
          </p:cNvPr>
          <p:cNvCxnSpPr>
            <a:cxnSpLocks/>
          </p:cNvCxnSpPr>
          <p:nvPr/>
        </p:nvCxnSpPr>
        <p:spPr>
          <a:xfrm>
            <a:off x="2579688" y="5266308"/>
            <a:ext cx="1700212" cy="13723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25F08E19-F70E-48F1-B318-AC5E783D2696}"/>
              </a:ext>
            </a:extLst>
          </p:cNvPr>
          <p:cNvCxnSpPr>
            <a:cxnSpLocks/>
          </p:cNvCxnSpPr>
          <p:nvPr/>
        </p:nvCxnSpPr>
        <p:spPr>
          <a:xfrm>
            <a:off x="4279900" y="5266308"/>
            <a:ext cx="1720170" cy="13723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90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 23"/>
          <p:cNvSpPr/>
          <p:nvPr/>
        </p:nvSpPr>
        <p:spPr>
          <a:xfrm>
            <a:off x="-129396" y="-348344"/>
            <a:ext cx="2848952" cy="7417183"/>
          </a:xfrm>
          <a:custGeom>
            <a:avLst/>
            <a:gdLst>
              <a:gd name="connsiteX0" fmla="*/ 0 w 2837789"/>
              <a:gd name="connsiteY0" fmla="*/ 0 h 8001905"/>
              <a:gd name="connsiteX1" fmla="*/ 2837788 w 2837789"/>
              <a:gd name="connsiteY1" fmla="*/ 0 h 8001905"/>
              <a:gd name="connsiteX2" fmla="*/ 2837788 w 2837789"/>
              <a:gd name="connsiteY2" fmla="*/ 1968500 h 8001905"/>
              <a:gd name="connsiteX3" fmla="*/ 2837789 w 2837789"/>
              <a:gd name="connsiteY3" fmla="*/ 1968500 h 8001905"/>
              <a:gd name="connsiteX4" fmla="*/ 2837789 w 2837789"/>
              <a:gd name="connsiteY4" fmla="*/ 2363879 h 8001905"/>
              <a:gd name="connsiteX5" fmla="*/ 2618085 w 2837789"/>
              <a:gd name="connsiteY5" fmla="*/ 2386026 h 8001905"/>
              <a:gd name="connsiteX6" fmla="*/ 1747634 w 2837789"/>
              <a:gd name="connsiteY6" fmla="*/ 3454034 h 8001905"/>
              <a:gd name="connsiteX7" fmla="*/ 2618085 w 2837789"/>
              <a:gd name="connsiteY7" fmla="*/ 4522042 h 8001905"/>
              <a:gd name="connsiteX8" fmla="*/ 2837789 w 2837789"/>
              <a:gd name="connsiteY8" fmla="*/ 4544190 h 8001905"/>
              <a:gd name="connsiteX9" fmla="*/ 2837789 w 2837789"/>
              <a:gd name="connsiteY9" fmla="*/ 6858000 h 8001905"/>
              <a:gd name="connsiteX10" fmla="*/ 2837788 w 2837789"/>
              <a:gd name="connsiteY10" fmla="*/ 6858000 h 8001905"/>
              <a:gd name="connsiteX11" fmla="*/ 2837788 w 2837789"/>
              <a:gd name="connsiteY11" fmla="*/ 8001905 h 8001905"/>
              <a:gd name="connsiteX12" fmla="*/ 0 w 2837789"/>
              <a:gd name="connsiteY12" fmla="*/ 8001905 h 8001905"/>
              <a:gd name="connsiteX13" fmla="*/ 0 w 2837789"/>
              <a:gd name="connsiteY13" fmla="*/ 6858000 h 8001905"/>
              <a:gd name="connsiteX14" fmla="*/ 0 w 2837789"/>
              <a:gd name="connsiteY14" fmla="*/ 6376305 h 8001905"/>
              <a:gd name="connsiteX15" fmla="*/ 0 w 2837789"/>
              <a:gd name="connsiteY15" fmla="*/ 2133600 h 8001905"/>
              <a:gd name="connsiteX16" fmla="*/ 0 w 2837789"/>
              <a:gd name="connsiteY16" fmla="*/ 1968500 h 800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37789" h="8001905">
                <a:moveTo>
                  <a:pt x="0" y="0"/>
                </a:moveTo>
                <a:lnTo>
                  <a:pt x="2837788" y="0"/>
                </a:lnTo>
                <a:lnTo>
                  <a:pt x="2837788" y="1968500"/>
                </a:lnTo>
                <a:lnTo>
                  <a:pt x="2837789" y="1968500"/>
                </a:lnTo>
                <a:lnTo>
                  <a:pt x="2837789" y="2363879"/>
                </a:lnTo>
                <a:lnTo>
                  <a:pt x="2618085" y="2386026"/>
                </a:lnTo>
                <a:cubicBezTo>
                  <a:pt x="2121320" y="2487680"/>
                  <a:pt x="1747634" y="2927218"/>
                  <a:pt x="1747634" y="3454034"/>
                </a:cubicBezTo>
                <a:cubicBezTo>
                  <a:pt x="1747634" y="3980852"/>
                  <a:pt x="2121320" y="4420389"/>
                  <a:pt x="2618085" y="4522042"/>
                </a:cubicBezTo>
                <a:lnTo>
                  <a:pt x="2837789" y="4544190"/>
                </a:lnTo>
                <a:lnTo>
                  <a:pt x="2837789" y="6858000"/>
                </a:lnTo>
                <a:lnTo>
                  <a:pt x="2837788" y="6858000"/>
                </a:lnTo>
                <a:lnTo>
                  <a:pt x="2837788" y="8001905"/>
                </a:lnTo>
                <a:lnTo>
                  <a:pt x="0" y="8001905"/>
                </a:lnTo>
                <a:lnTo>
                  <a:pt x="0" y="6858000"/>
                </a:lnTo>
                <a:lnTo>
                  <a:pt x="0" y="6376305"/>
                </a:lnTo>
                <a:lnTo>
                  <a:pt x="0" y="2133600"/>
                </a:lnTo>
                <a:lnTo>
                  <a:pt x="0" y="1968500"/>
                </a:lnTo>
                <a:close/>
              </a:path>
            </a:pathLst>
          </a:custGeom>
          <a:solidFill>
            <a:srgbClr val="9DE7B9">
              <a:alpha val="8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865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22" name="標題 21">
            <a:extLst>
              <a:ext uri="{FF2B5EF4-FFF2-40B4-BE49-F238E27FC236}">
                <a16:creationId xmlns:a16="http://schemas.microsoft.com/office/drawing/2014/main" id="{3EE537C9-CE30-4DF3-B760-070F08E6A8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8896" y="2425736"/>
            <a:ext cx="8254208" cy="934511"/>
          </a:xfrm>
        </p:spPr>
        <p:txBody>
          <a:bodyPr/>
          <a:lstStyle/>
          <a:p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  <a:sym typeface="微软雅黑 Light" panose="020B0502040204020203" pitchFamily="34" charset="-122"/>
              </a:rPr>
              <a:t>成果展示</a:t>
            </a:r>
            <a:endParaRPr lang="en-US" altLang="zh-CN" sz="6000" dirty="0">
              <a:latin typeface="標楷體" panose="03000509000000000000" pitchFamily="65" charset="-120"/>
              <a:ea typeface="標楷體" panose="03000509000000000000" pitchFamily="65" charset="-120"/>
              <a:sym typeface="微软雅黑 Light" panose="020B0502040204020203" pitchFamily="34" charset="-122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EF1547C4-9ECD-4319-9A1F-49135C295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845" y="6438952"/>
            <a:ext cx="5704762" cy="419048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D1A6556F-5FDD-4045-972A-9A6DE423D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2076" y="5943453"/>
            <a:ext cx="857143" cy="695238"/>
          </a:xfrm>
          <a:prstGeom prst="rect">
            <a:avLst/>
          </a:prstGeom>
        </p:spPr>
      </p:pic>
      <p:sp>
        <p:nvSpPr>
          <p:cNvPr id="20" name="スライド番号プレースホルダー 4">
            <a:extLst>
              <a:ext uri="{FF2B5EF4-FFF2-40B4-BE49-F238E27FC236}">
                <a16:creationId xmlns:a16="http://schemas.microsoft.com/office/drawing/2014/main" id="{DE843404-EFD4-44D8-8958-AD08581DE581}"/>
              </a:ext>
            </a:extLst>
          </p:cNvPr>
          <p:cNvSpPr txBox="1">
            <a:spLocks/>
          </p:cNvSpPr>
          <p:nvPr/>
        </p:nvSpPr>
        <p:spPr>
          <a:xfrm>
            <a:off x="10981943" y="6105942"/>
            <a:ext cx="584527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2667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7FAD88-CD89-445B-80D2-D1F46C853675}" type="slidenum">
              <a:rPr lang="en-US" sz="2400" smtClean="0">
                <a:solidFill>
                  <a:schemeClr val="bg1"/>
                </a:solidFill>
              </a:rPr>
              <a:pPr/>
              <a:t>18</a:t>
            </a:fld>
            <a:endParaRPr lang="en-US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FA77EFC4-0DC7-456B-AE8E-B61AA260D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845" y="6438952"/>
            <a:ext cx="5704762" cy="419048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3A30865B-CA21-4F6B-8DE1-88C87262F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2076" y="5943453"/>
            <a:ext cx="857143" cy="695238"/>
          </a:xfrm>
          <a:prstGeom prst="rect">
            <a:avLst/>
          </a:prstGeom>
        </p:spPr>
      </p:pic>
      <p:sp>
        <p:nvSpPr>
          <p:cNvPr id="17" name="スライド番号プレースホルダー 4">
            <a:extLst>
              <a:ext uri="{FF2B5EF4-FFF2-40B4-BE49-F238E27FC236}">
                <a16:creationId xmlns:a16="http://schemas.microsoft.com/office/drawing/2014/main" id="{3B43709D-8039-4933-AA2D-FFDD5C4D804D}"/>
              </a:ext>
            </a:extLst>
          </p:cNvPr>
          <p:cNvSpPr txBox="1">
            <a:spLocks/>
          </p:cNvSpPr>
          <p:nvPr/>
        </p:nvSpPr>
        <p:spPr>
          <a:xfrm>
            <a:off x="10991234" y="6080256"/>
            <a:ext cx="584527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2667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248763-96D9-46F3-9170-856A29C9DE0E}" type="slidenum">
              <a:rPr lang="en-US" smtClean="0">
                <a:solidFill>
                  <a:schemeClr val="bg1"/>
                </a:solidFill>
              </a:rPr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DA12F1C-A88B-4E64-9C12-AD5A4AB68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533" y="2129259"/>
            <a:ext cx="4603590" cy="200406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08EA619-75EC-4C1B-A487-7457ED93F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297" y="345282"/>
            <a:ext cx="8233549" cy="200406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3402C2A-D0CD-4E80-A9E2-931B513DC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771" y="2349342"/>
            <a:ext cx="7414075" cy="4166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750A3D8A-3715-464E-9E56-725CFB7B31B1}"/>
              </a:ext>
            </a:extLst>
          </p:cNvPr>
          <p:cNvSpPr txBox="1"/>
          <p:nvPr/>
        </p:nvSpPr>
        <p:spPr>
          <a:xfrm>
            <a:off x="1668683" y="4198934"/>
            <a:ext cx="1095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mAP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2A27D13-1995-4BBA-89D0-59052678533D}"/>
              </a:ext>
            </a:extLst>
          </p:cNvPr>
          <p:cNvSpPr txBox="1"/>
          <p:nvPr/>
        </p:nvSpPr>
        <p:spPr>
          <a:xfrm>
            <a:off x="133883" y="1200977"/>
            <a:ext cx="8535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Classes:{‘</a:t>
            </a:r>
            <a:r>
              <a:rPr lang="en-US" altLang="zh-TW" sz="2000" b="0" i="0" dirty="0">
                <a:solidFill>
                  <a:srgbClr val="212B3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can’</a:t>
            </a:r>
            <a:r>
              <a:rPr lang="zh-TW" altLang="en-US" sz="2000" b="0" i="0" dirty="0">
                <a:solidFill>
                  <a:srgbClr val="212B3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b="0" i="0" dirty="0">
                <a:solidFill>
                  <a:srgbClr val="212B3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000" b="0" i="0" dirty="0">
                <a:solidFill>
                  <a:srgbClr val="212B3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b="0" i="0" dirty="0">
                <a:solidFill>
                  <a:srgbClr val="212B3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‘plastic’, ‘paper’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}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EF05AA8-67A1-4DF7-A413-8E6F46DB4C57}"/>
              </a:ext>
            </a:extLst>
          </p:cNvPr>
          <p:cNvSpPr txBox="1"/>
          <p:nvPr/>
        </p:nvSpPr>
        <p:spPr>
          <a:xfrm>
            <a:off x="156071" y="118138"/>
            <a:ext cx="412115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4400" dirty="0">
                <a:solidFill>
                  <a:srgbClr val="000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最</a:t>
            </a:r>
            <a:r>
              <a:rPr lang="zh-TW" altLang="en-US" sz="4400" i="0" u="none" strike="noStrike" dirty="0">
                <a:solidFill>
                  <a:srgbClr val="00000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</a:rPr>
              <a:t>好的模型</a:t>
            </a:r>
            <a:endParaRPr lang="zh-TW" altLang="en-US" sz="4400" dirty="0">
              <a:effectLst/>
            </a:endParaRPr>
          </a:p>
          <a:p>
            <a:br>
              <a:rPr lang="zh-TW" altLang="en-US" sz="4400" dirty="0"/>
            </a:br>
            <a:endParaRPr lang="zh-TW" altLang="en-US" sz="4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B93490F-6640-4FF8-A2DE-13511FB881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011" y="240698"/>
            <a:ext cx="5918224" cy="187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59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5C8590B-F9DE-42E3-8803-4040CE8D3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7998" y="-54751"/>
            <a:ext cx="12192000" cy="658083"/>
          </a:xfrm>
        </p:spPr>
        <p:txBody>
          <a:bodyPr/>
          <a:lstStyle/>
          <a:p>
            <a:r>
              <a:rPr lang="zh-TW" altLang="en-US" sz="4800"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  <a:endParaRPr lang="zh-TW" altLang="en-US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6610A99A-7D3A-4857-B355-9A01E4F735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B0698AAB-68D5-48AD-8550-C48E922B88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1451155"/>
            <a:ext cx="5704024" cy="709791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緒論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5BB0EAE1-F84C-46C2-8142-FEAC2DB92EB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ln>
            <a:noFill/>
          </a:ln>
        </p:spPr>
        <p:txBody>
          <a:bodyPr>
            <a:normAutofit lnSpcReduction="10000"/>
          </a:bodyPr>
          <a:lstStyle/>
          <a:p>
            <a:r>
              <a:rPr lang="en-US" altLang="zh-TW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A2276DF3-49B6-453E-BC75-427D851B11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05195" y="2595991"/>
            <a:ext cx="5704024" cy="709791"/>
          </a:xfrm>
        </p:spPr>
        <p:txBody>
          <a:bodyPr>
            <a:normAutofit fontScale="25000" lnSpcReduction="20000"/>
          </a:bodyPr>
          <a:lstStyle/>
          <a:p>
            <a:r>
              <a:rPr lang="zh-TW" altLang="en-US" sz="12800" dirty="0">
                <a:latin typeface="標楷體" panose="03000509000000000000" pitchFamily="65" charset="-120"/>
                <a:ea typeface="標楷體" panose="03000509000000000000" pitchFamily="65" charset="-120"/>
              </a:rPr>
              <a:t>回收分類資料</a:t>
            </a:r>
          </a:p>
          <a:p>
            <a:b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CN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2030B3B8-AA90-4F43-BFB5-6CE42713FB0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737A49F1-F5CB-4A59-833D-4D8348AADAF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58002" y="3530740"/>
            <a:ext cx="5704024" cy="709791"/>
          </a:xfrm>
        </p:spPr>
        <p:txBody>
          <a:bodyPr>
            <a:normAutofit fontScale="32500" lnSpcReduction="20000"/>
          </a:bodyPr>
          <a:lstStyle/>
          <a:p>
            <a:r>
              <a:rPr lang="zh-TW" altLang="en-US" sz="9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9800" dirty="0">
                <a:latin typeface="標楷體" panose="03000509000000000000" pitchFamily="65" charset="-120"/>
                <a:ea typeface="標楷體" panose="03000509000000000000" pitchFamily="65" charset="-120"/>
              </a:rPr>
              <a:t>YOLOv5 </a:t>
            </a:r>
            <a:r>
              <a:rPr lang="zh-TW" altLang="en-US" sz="9800" dirty="0">
                <a:latin typeface="標楷體" panose="03000509000000000000" pitchFamily="65" charset="-120"/>
                <a:ea typeface="標楷體" panose="03000509000000000000" pitchFamily="65" charset="-120"/>
              </a:rPr>
              <a:t>實作過程</a:t>
            </a:r>
            <a:b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BB12F206-164F-455E-89BA-1230911B0A9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1A67457D-8FC4-4422-8368-7A6242D0A8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00" y="4394559"/>
            <a:ext cx="5704024" cy="709791"/>
          </a:xfrm>
        </p:spPr>
        <p:txBody>
          <a:bodyPr/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成果展示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</a:p>
        </p:txBody>
      </p:sp>
      <p:sp>
        <p:nvSpPr>
          <p:cNvPr id="14" name="文字版面配置區 13">
            <a:extLst>
              <a:ext uri="{FF2B5EF4-FFF2-40B4-BE49-F238E27FC236}">
                <a16:creationId xmlns:a16="http://schemas.microsoft.com/office/drawing/2014/main" id="{20701CF8-D59B-46D5-9AB7-9554B7B5D68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>
                <a:latin typeface="標楷體" panose="03000509000000000000" pitchFamily="65" charset="-120"/>
                <a:ea typeface="標楷體" panose="03000509000000000000" pitchFamily="65" charset="-120"/>
              </a:rPr>
              <a:t>5</a:t>
            </a:r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C420FA0B-0FA3-4752-9DA3-A78030EF4FB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6000" y="5427061"/>
            <a:ext cx="5704024" cy="709791"/>
          </a:xfrm>
        </p:spPr>
        <p:txBody>
          <a:bodyPr/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結論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任意多边形 27">
            <a:extLst>
              <a:ext uri="{FF2B5EF4-FFF2-40B4-BE49-F238E27FC236}">
                <a16:creationId xmlns:a16="http://schemas.microsoft.com/office/drawing/2014/main" id="{4CDA5B66-7BD1-453B-92F7-C93034F35426}"/>
              </a:ext>
            </a:extLst>
          </p:cNvPr>
          <p:cNvSpPr/>
          <p:nvPr/>
        </p:nvSpPr>
        <p:spPr>
          <a:xfrm>
            <a:off x="-118233" y="0"/>
            <a:ext cx="2837789" cy="6858000"/>
          </a:xfrm>
          <a:custGeom>
            <a:avLst/>
            <a:gdLst>
              <a:gd name="connsiteX0" fmla="*/ 0 w 2837789"/>
              <a:gd name="connsiteY0" fmla="*/ 0 h 6858000"/>
              <a:gd name="connsiteX1" fmla="*/ 537934 w 2837789"/>
              <a:gd name="connsiteY1" fmla="*/ 0 h 6858000"/>
              <a:gd name="connsiteX2" fmla="*/ 704850 w 2837789"/>
              <a:gd name="connsiteY2" fmla="*/ 0 h 6858000"/>
              <a:gd name="connsiteX3" fmla="*/ 2837789 w 2837789"/>
              <a:gd name="connsiteY3" fmla="*/ 0 h 6858000"/>
              <a:gd name="connsiteX4" fmla="*/ 2837789 w 2837789"/>
              <a:gd name="connsiteY4" fmla="*/ 395378 h 6858000"/>
              <a:gd name="connsiteX5" fmla="*/ 2618085 w 2837789"/>
              <a:gd name="connsiteY5" fmla="*/ 417526 h 6858000"/>
              <a:gd name="connsiteX6" fmla="*/ 1747634 w 2837789"/>
              <a:gd name="connsiteY6" fmla="*/ 1485534 h 6858000"/>
              <a:gd name="connsiteX7" fmla="*/ 2618085 w 2837789"/>
              <a:gd name="connsiteY7" fmla="*/ 2553542 h 6858000"/>
              <a:gd name="connsiteX8" fmla="*/ 2837789 w 2837789"/>
              <a:gd name="connsiteY8" fmla="*/ 2575690 h 6858000"/>
              <a:gd name="connsiteX9" fmla="*/ 2837789 w 2837789"/>
              <a:gd name="connsiteY9" fmla="*/ 6858000 h 6858000"/>
              <a:gd name="connsiteX10" fmla="*/ 704850 w 2837789"/>
              <a:gd name="connsiteY10" fmla="*/ 6858000 h 6858000"/>
              <a:gd name="connsiteX11" fmla="*/ 537934 w 2837789"/>
              <a:gd name="connsiteY11" fmla="*/ 6858000 h 6858000"/>
              <a:gd name="connsiteX12" fmla="*/ 0 w 2837789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37789" h="6858000">
                <a:moveTo>
                  <a:pt x="0" y="0"/>
                </a:moveTo>
                <a:lnTo>
                  <a:pt x="537934" y="0"/>
                </a:lnTo>
                <a:lnTo>
                  <a:pt x="704850" y="0"/>
                </a:lnTo>
                <a:lnTo>
                  <a:pt x="2837789" y="0"/>
                </a:lnTo>
                <a:lnTo>
                  <a:pt x="2837789" y="395378"/>
                </a:lnTo>
                <a:lnTo>
                  <a:pt x="2618085" y="417526"/>
                </a:lnTo>
                <a:cubicBezTo>
                  <a:pt x="2121320" y="519179"/>
                  <a:pt x="1747634" y="958717"/>
                  <a:pt x="1747634" y="1485534"/>
                </a:cubicBezTo>
                <a:cubicBezTo>
                  <a:pt x="1747634" y="2012352"/>
                  <a:pt x="2121320" y="2451889"/>
                  <a:pt x="2618085" y="2553542"/>
                </a:cubicBezTo>
                <a:lnTo>
                  <a:pt x="2837789" y="2575690"/>
                </a:lnTo>
                <a:lnTo>
                  <a:pt x="2837789" y="6858000"/>
                </a:lnTo>
                <a:lnTo>
                  <a:pt x="704850" y="6858000"/>
                </a:lnTo>
                <a:lnTo>
                  <a:pt x="53793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9DE7B9">
              <a:alpha val="8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865">
              <a:solidFill>
                <a:srgbClr val="0070C0"/>
              </a:solidFill>
              <a:latin typeface="標楷體" panose="03000509000000000000" pitchFamily="65" charset="-120"/>
              <a:ea typeface="標楷體" panose="03000509000000000000" pitchFamily="65" charset="-120"/>
              <a:sym typeface="微软雅黑 Light" panose="020B0502040204020203" pitchFamily="34" charset="-122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1518D3B9-042D-4465-9C4C-805EAF9E0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845" y="6438952"/>
            <a:ext cx="5704762" cy="419048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7BEC684F-FE18-4DD0-93AD-44A15C62C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2076" y="5943453"/>
            <a:ext cx="857143" cy="695238"/>
          </a:xfrm>
          <a:prstGeom prst="rect">
            <a:avLst/>
          </a:prstGeom>
        </p:spPr>
      </p:pic>
      <p:sp>
        <p:nvSpPr>
          <p:cNvPr id="35" name="スライド番号プレースホルダー 4">
            <a:extLst>
              <a:ext uri="{FF2B5EF4-FFF2-40B4-BE49-F238E27FC236}">
                <a16:creationId xmlns:a16="http://schemas.microsoft.com/office/drawing/2014/main" id="{2FD64BF9-C196-42BB-B2CD-492CA3797D58}"/>
              </a:ext>
            </a:extLst>
          </p:cNvPr>
          <p:cNvSpPr txBox="1">
            <a:spLocks/>
          </p:cNvSpPr>
          <p:nvPr/>
        </p:nvSpPr>
        <p:spPr>
          <a:xfrm>
            <a:off x="10991234" y="6080256"/>
            <a:ext cx="584527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2667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248763-96D9-46F3-9170-856A29C9DE0E}" type="slidenum">
              <a:rPr lang="en-US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fld>
            <a:endParaRPr 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234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FA77EFC4-0DC7-456B-AE8E-B61AA260D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845" y="6438952"/>
            <a:ext cx="5704762" cy="419048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3A30865B-CA21-4F6B-8DE1-88C87262F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2076" y="5943453"/>
            <a:ext cx="857143" cy="695238"/>
          </a:xfrm>
          <a:prstGeom prst="rect">
            <a:avLst/>
          </a:prstGeom>
        </p:spPr>
      </p:pic>
      <p:sp>
        <p:nvSpPr>
          <p:cNvPr id="17" name="スライド番号プレースホルダー 4">
            <a:extLst>
              <a:ext uri="{FF2B5EF4-FFF2-40B4-BE49-F238E27FC236}">
                <a16:creationId xmlns:a16="http://schemas.microsoft.com/office/drawing/2014/main" id="{3B43709D-8039-4933-AA2D-FFDD5C4D804D}"/>
              </a:ext>
            </a:extLst>
          </p:cNvPr>
          <p:cNvSpPr txBox="1">
            <a:spLocks/>
          </p:cNvSpPr>
          <p:nvPr/>
        </p:nvSpPr>
        <p:spPr>
          <a:xfrm>
            <a:off x="10991234" y="6080256"/>
            <a:ext cx="584527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2667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248763-96D9-46F3-9170-856A29C9DE0E}" type="slidenum">
              <a:rPr lang="en-US" smtClean="0">
                <a:solidFill>
                  <a:schemeClr val="bg1"/>
                </a:solidFill>
              </a:rPr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DA12F1C-A88B-4E64-9C12-AD5A4AB68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427" y="2084435"/>
            <a:ext cx="4603590" cy="2004060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D061BD7-D9A0-4514-8A10-FCBA0E6C2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20" y="2914794"/>
            <a:ext cx="3660759" cy="291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F6A6B6F-9467-48F7-9537-C6B6928A2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89" y="2914794"/>
            <a:ext cx="3500574" cy="278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62962555-9B21-426F-945D-2FBD06DA7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783" y="2907482"/>
            <a:ext cx="3852998" cy="305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C931CB76-9FB0-46E0-9434-2CA7C7BAAC46}"/>
              </a:ext>
            </a:extLst>
          </p:cNvPr>
          <p:cNvSpPr txBox="1"/>
          <p:nvPr/>
        </p:nvSpPr>
        <p:spPr>
          <a:xfrm>
            <a:off x="1322985" y="1923273"/>
            <a:ext cx="1639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環境不同距離遠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1B83918-6B45-4B07-9A23-2BC65D84BC14}"/>
              </a:ext>
            </a:extLst>
          </p:cNvPr>
          <p:cNvSpPr txBox="1"/>
          <p:nvPr/>
        </p:nvSpPr>
        <p:spPr>
          <a:xfrm>
            <a:off x="2962166" y="1923273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環境不同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距離近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98228A8-D4D8-4425-810C-4B8ADA7EA179}"/>
              </a:ext>
            </a:extLst>
          </p:cNvPr>
          <p:cNvSpPr txBox="1"/>
          <p:nvPr/>
        </p:nvSpPr>
        <p:spPr>
          <a:xfrm>
            <a:off x="7974832" y="1925416"/>
            <a:ext cx="43528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環境相同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距離近</a:t>
            </a: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827B021D-36A3-4AF9-87D3-B12397601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7918"/>
            <a:ext cx="12192000" cy="658083"/>
          </a:xfrm>
        </p:spPr>
        <p:txBody>
          <a:bodyPr/>
          <a:lstStyle/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測試結果</a:t>
            </a:r>
            <a:endParaRPr 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2544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85F05487-B5BE-4EB5-913D-4DCE7C459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845" y="6438952"/>
            <a:ext cx="5704762" cy="41904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1298A06-4C44-4CDB-B24D-215C237CB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2076" y="5943453"/>
            <a:ext cx="857143" cy="695238"/>
          </a:xfrm>
          <a:prstGeom prst="rect">
            <a:avLst/>
          </a:prstGeom>
        </p:spPr>
      </p:pic>
      <p:sp>
        <p:nvSpPr>
          <p:cNvPr id="12" name="スライド番号プレースホルダー 4">
            <a:extLst>
              <a:ext uri="{FF2B5EF4-FFF2-40B4-BE49-F238E27FC236}">
                <a16:creationId xmlns:a16="http://schemas.microsoft.com/office/drawing/2014/main" id="{8788CAE2-2B91-4AB3-976A-CE4D263BB61E}"/>
              </a:ext>
            </a:extLst>
          </p:cNvPr>
          <p:cNvSpPr txBox="1">
            <a:spLocks/>
          </p:cNvSpPr>
          <p:nvPr/>
        </p:nvSpPr>
        <p:spPr>
          <a:xfrm>
            <a:off x="10981943" y="6105942"/>
            <a:ext cx="584527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2667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7FAD88-CD89-445B-80D2-D1F46C853675}" type="slidenum">
              <a:rPr lang="en-US" sz="2400" smtClean="0">
                <a:solidFill>
                  <a:schemeClr val="bg1"/>
                </a:solidFill>
              </a:rPr>
              <a:pPr/>
              <a:t>21</a:t>
            </a:fld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39FCFF3-2945-4C36-A84F-45A7AC404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526" y="2186124"/>
            <a:ext cx="4603590" cy="2004060"/>
          </a:xfrm>
          <a:prstGeom prst="rect">
            <a:avLst/>
          </a:prstGeom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B12888D7-3E4F-4C4A-8C17-BCE8E0F08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58083"/>
          </a:xfrm>
        </p:spPr>
        <p:txBody>
          <a:bodyPr/>
          <a:lstStyle/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成果影片</a:t>
            </a:r>
            <a:endParaRPr 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EFCE178-C2C4-46C9-B348-7D3C0EF8B541}"/>
              </a:ext>
            </a:extLst>
          </p:cNvPr>
          <p:cNvSpPr/>
          <p:nvPr/>
        </p:nvSpPr>
        <p:spPr>
          <a:xfrm>
            <a:off x="2639080" y="3039158"/>
            <a:ext cx="76624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/>
              <a:t>https://www.youtube.com/watch?v=SPw5V79ZnSo</a:t>
            </a:r>
          </a:p>
        </p:txBody>
      </p:sp>
    </p:spTree>
    <p:extLst>
      <p:ext uri="{BB962C8B-B14F-4D97-AF65-F5344CB8AC3E}">
        <p14:creationId xmlns:p14="http://schemas.microsoft.com/office/powerpoint/2010/main" val="3508434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 23"/>
          <p:cNvSpPr/>
          <p:nvPr/>
        </p:nvSpPr>
        <p:spPr>
          <a:xfrm>
            <a:off x="-120770" y="-348344"/>
            <a:ext cx="2840326" cy="7417183"/>
          </a:xfrm>
          <a:custGeom>
            <a:avLst/>
            <a:gdLst>
              <a:gd name="connsiteX0" fmla="*/ 0 w 2837789"/>
              <a:gd name="connsiteY0" fmla="*/ 0 h 8001905"/>
              <a:gd name="connsiteX1" fmla="*/ 2837788 w 2837789"/>
              <a:gd name="connsiteY1" fmla="*/ 0 h 8001905"/>
              <a:gd name="connsiteX2" fmla="*/ 2837788 w 2837789"/>
              <a:gd name="connsiteY2" fmla="*/ 1968500 h 8001905"/>
              <a:gd name="connsiteX3" fmla="*/ 2837789 w 2837789"/>
              <a:gd name="connsiteY3" fmla="*/ 1968500 h 8001905"/>
              <a:gd name="connsiteX4" fmla="*/ 2837789 w 2837789"/>
              <a:gd name="connsiteY4" fmla="*/ 2363879 h 8001905"/>
              <a:gd name="connsiteX5" fmla="*/ 2618085 w 2837789"/>
              <a:gd name="connsiteY5" fmla="*/ 2386026 h 8001905"/>
              <a:gd name="connsiteX6" fmla="*/ 1747634 w 2837789"/>
              <a:gd name="connsiteY6" fmla="*/ 3454034 h 8001905"/>
              <a:gd name="connsiteX7" fmla="*/ 2618085 w 2837789"/>
              <a:gd name="connsiteY7" fmla="*/ 4522042 h 8001905"/>
              <a:gd name="connsiteX8" fmla="*/ 2837789 w 2837789"/>
              <a:gd name="connsiteY8" fmla="*/ 4544190 h 8001905"/>
              <a:gd name="connsiteX9" fmla="*/ 2837789 w 2837789"/>
              <a:gd name="connsiteY9" fmla="*/ 6858000 h 8001905"/>
              <a:gd name="connsiteX10" fmla="*/ 2837788 w 2837789"/>
              <a:gd name="connsiteY10" fmla="*/ 6858000 h 8001905"/>
              <a:gd name="connsiteX11" fmla="*/ 2837788 w 2837789"/>
              <a:gd name="connsiteY11" fmla="*/ 8001905 h 8001905"/>
              <a:gd name="connsiteX12" fmla="*/ 0 w 2837789"/>
              <a:gd name="connsiteY12" fmla="*/ 8001905 h 8001905"/>
              <a:gd name="connsiteX13" fmla="*/ 0 w 2837789"/>
              <a:gd name="connsiteY13" fmla="*/ 6858000 h 8001905"/>
              <a:gd name="connsiteX14" fmla="*/ 0 w 2837789"/>
              <a:gd name="connsiteY14" fmla="*/ 6376305 h 8001905"/>
              <a:gd name="connsiteX15" fmla="*/ 0 w 2837789"/>
              <a:gd name="connsiteY15" fmla="*/ 2133600 h 8001905"/>
              <a:gd name="connsiteX16" fmla="*/ 0 w 2837789"/>
              <a:gd name="connsiteY16" fmla="*/ 1968500 h 800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37789" h="8001905">
                <a:moveTo>
                  <a:pt x="0" y="0"/>
                </a:moveTo>
                <a:lnTo>
                  <a:pt x="2837788" y="0"/>
                </a:lnTo>
                <a:lnTo>
                  <a:pt x="2837788" y="1968500"/>
                </a:lnTo>
                <a:lnTo>
                  <a:pt x="2837789" y="1968500"/>
                </a:lnTo>
                <a:lnTo>
                  <a:pt x="2837789" y="2363879"/>
                </a:lnTo>
                <a:lnTo>
                  <a:pt x="2618085" y="2386026"/>
                </a:lnTo>
                <a:cubicBezTo>
                  <a:pt x="2121320" y="2487680"/>
                  <a:pt x="1747634" y="2927218"/>
                  <a:pt x="1747634" y="3454034"/>
                </a:cubicBezTo>
                <a:cubicBezTo>
                  <a:pt x="1747634" y="3980852"/>
                  <a:pt x="2121320" y="4420389"/>
                  <a:pt x="2618085" y="4522042"/>
                </a:cubicBezTo>
                <a:lnTo>
                  <a:pt x="2837789" y="4544190"/>
                </a:lnTo>
                <a:lnTo>
                  <a:pt x="2837789" y="6858000"/>
                </a:lnTo>
                <a:lnTo>
                  <a:pt x="2837788" y="6858000"/>
                </a:lnTo>
                <a:lnTo>
                  <a:pt x="2837788" y="8001905"/>
                </a:lnTo>
                <a:lnTo>
                  <a:pt x="0" y="8001905"/>
                </a:lnTo>
                <a:lnTo>
                  <a:pt x="0" y="6858000"/>
                </a:lnTo>
                <a:lnTo>
                  <a:pt x="0" y="6376305"/>
                </a:lnTo>
                <a:lnTo>
                  <a:pt x="0" y="2133600"/>
                </a:lnTo>
                <a:lnTo>
                  <a:pt x="0" y="1968500"/>
                </a:lnTo>
                <a:close/>
              </a:path>
            </a:pathLst>
          </a:custGeom>
          <a:solidFill>
            <a:srgbClr val="AEE9C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865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22" name="標題 21">
            <a:extLst>
              <a:ext uri="{FF2B5EF4-FFF2-40B4-BE49-F238E27FC236}">
                <a16:creationId xmlns:a16="http://schemas.microsoft.com/office/drawing/2014/main" id="{3EE537C9-CE30-4DF3-B760-070F08E6A8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8896" y="2494489"/>
            <a:ext cx="8254208" cy="934511"/>
          </a:xfrm>
        </p:spPr>
        <p:txBody>
          <a:bodyPr/>
          <a:lstStyle/>
          <a:p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結論</a:t>
            </a:r>
            <a:endParaRPr lang="en-US" altLang="zh-CN" sz="6000" dirty="0">
              <a:solidFill>
                <a:schemeClr val="accent4"/>
              </a:solidFill>
              <a:latin typeface="標楷體" panose="03000509000000000000" pitchFamily="65" charset="-120"/>
              <a:ea typeface="標楷體" panose="03000509000000000000" pitchFamily="65" charset="-120"/>
              <a:sym typeface="微软雅黑 Light" panose="020B0502040204020203" pitchFamily="34" charset="-122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EF1547C4-9ECD-4319-9A1F-49135C295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845" y="6438952"/>
            <a:ext cx="5704762" cy="419048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04E587F8-E0BD-42C7-860B-CDA2BC809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2076" y="5943453"/>
            <a:ext cx="857143" cy="695238"/>
          </a:xfrm>
          <a:prstGeom prst="rect">
            <a:avLst/>
          </a:prstGeom>
        </p:spPr>
      </p:pic>
      <p:sp>
        <p:nvSpPr>
          <p:cNvPr id="20" name="スライド番号プレースホルダー 4">
            <a:extLst>
              <a:ext uri="{FF2B5EF4-FFF2-40B4-BE49-F238E27FC236}">
                <a16:creationId xmlns:a16="http://schemas.microsoft.com/office/drawing/2014/main" id="{DB4AA7C2-B0C5-4A81-B296-840C3649A1E5}"/>
              </a:ext>
            </a:extLst>
          </p:cNvPr>
          <p:cNvSpPr txBox="1">
            <a:spLocks/>
          </p:cNvSpPr>
          <p:nvPr/>
        </p:nvSpPr>
        <p:spPr>
          <a:xfrm>
            <a:off x="10981943" y="6105942"/>
            <a:ext cx="584527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2667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7FAD88-CD89-445B-80D2-D1F46C853675}" type="slidenum">
              <a:rPr lang="en-US" sz="2400" smtClean="0">
                <a:solidFill>
                  <a:schemeClr val="bg1"/>
                </a:solidFill>
              </a:rPr>
              <a:pPr/>
              <a:t>22</a:t>
            </a:fld>
            <a:endParaRPr lang="en-US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38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圖片 32">
            <a:extLst>
              <a:ext uri="{FF2B5EF4-FFF2-40B4-BE49-F238E27FC236}">
                <a16:creationId xmlns:a16="http://schemas.microsoft.com/office/drawing/2014/main" id="{713E20A5-9AB5-4C7E-B1C9-925D9F941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845" y="6438952"/>
            <a:ext cx="5704762" cy="41904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58083"/>
          </a:xfrm>
        </p:spPr>
        <p:txBody>
          <a:bodyPr/>
          <a:lstStyle/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研究困境</a:t>
            </a:r>
            <a:endParaRPr 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4600C50E-FE80-44F8-832F-93C2800B1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2076" y="5943453"/>
            <a:ext cx="857143" cy="695238"/>
          </a:xfrm>
          <a:prstGeom prst="rect">
            <a:avLst/>
          </a:prstGeom>
        </p:spPr>
      </p:pic>
      <p:sp>
        <p:nvSpPr>
          <p:cNvPr id="34" name="スライド番号プレースホルダー 4">
            <a:extLst>
              <a:ext uri="{FF2B5EF4-FFF2-40B4-BE49-F238E27FC236}">
                <a16:creationId xmlns:a16="http://schemas.microsoft.com/office/drawing/2014/main" id="{3F8930C2-52A8-4D40-B9E9-DE47887ACB26}"/>
              </a:ext>
            </a:extLst>
          </p:cNvPr>
          <p:cNvSpPr txBox="1">
            <a:spLocks/>
          </p:cNvSpPr>
          <p:nvPr/>
        </p:nvSpPr>
        <p:spPr>
          <a:xfrm>
            <a:off x="10981943" y="6105942"/>
            <a:ext cx="584527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2667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7FAD88-CD89-445B-80D2-D1F46C853675}" type="slidenum">
              <a:rPr lang="en-US" sz="240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23</a:t>
            </a:fld>
            <a:endParaRPr lang="en-US" sz="240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4A07BE4-417F-4D73-A796-6F295CA42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431" y="2100399"/>
            <a:ext cx="4603590" cy="200406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018F73DD-8DE3-4584-AF36-3CC7ACF8A4A6}"/>
              </a:ext>
            </a:extLst>
          </p:cNvPr>
          <p:cNvSpPr txBox="1"/>
          <p:nvPr/>
        </p:nvSpPr>
        <p:spPr>
          <a:xfrm>
            <a:off x="832718" y="2100399"/>
            <a:ext cx="1052656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i="0" u="none" strike="noStrike" dirty="0">
                <a:solidFill>
                  <a:srgbClr val="11111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1. </a:t>
            </a:r>
            <a:r>
              <a:rPr lang="zh-TW" altLang="en-US" sz="2800" i="0" u="none" strike="noStrike" dirty="0">
                <a:solidFill>
                  <a:srgbClr val="11111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外在因素</a:t>
            </a:r>
            <a:r>
              <a:rPr lang="en-US" altLang="zh-TW" sz="2800" dirty="0">
                <a:solidFill>
                  <a:srgbClr val="11111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800" dirty="0">
                <a:solidFill>
                  <a:srgbClr val="11111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角度、距離、光線、環境</a:t>
            </a:r>
            <a:r>
              <a:rPr lang="en-US" altLang="zh-TW" sz="2800" dirty="0">
                <a:solidFill>
                  <a:srgbClr val="11111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en-US" altLang="zh-TW" sz="2800" i="0" u="none" strike="noStrike" dirty="0">
              <a:solidFill>
                <a:srgbClr val="11111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zh-TW" altLang="en-US" sz="2800" dirty="0">
              <a:solidFill>
                <a:srgbClr val="11111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2800" i="0" u="none" strike="noStrike" dirty="0">
                <a:solidFill>
                  <a:srgbClr val="11111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2. </a:t>
            </a:r>
            <a:r>
              <a:rPr lang="zh-TW" altLang="en-US" sz="2800" i="0" u="none" strike="noStrike" dirty="0">
                <a:solidFill>
                  <a:srgbClr val="11111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資料集收集不容易</a:t>
            </a:r>
            <a:endParaRPr lang="en-US" altLang="zh-TW" sz="2800" i="0" u="none" strike="noStrike" dirty="0">
              <a:solidFill>
                <a:srgbClr val="11111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zh-TW" sz="2800" dirty="0">
              <a:solidFill>
                <a:srgbClr val="11111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2800" dirty="0">
                <a:solidFill>
                  <a:srgbClr val="11111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3. </a:t>
            </a:r>
            <a:r>
              <a:rPr lang="zh-TW" altLang="en-US" sz="2800" i="0" u="none" strike="noStrike" dirty="0">
                <a:solidFill>
                  <a:srgbClr val="11111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硬體設備效能不足，導致訓練時間很長且即時辨識延遲較高</a:t>
            </a:r>
            <a:endParaRPr lang="en-US" altLang="zh-TW" sz="2800" i="0" u="none" strike="noStrike" dirty="0">
              <a:solidFill>
                <a:srgbClr val="11111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zh-TW" altLang="en-US" sz="2800" b="0" dirty="0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br>
              <a:rPr lang="zh-TW" altLang="en-US" sz="2800" dirty="0"/>
            </a:b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9599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5123"/>
            <a:ext cx="12192000" cy="658083"/>
          </a:xfrm>
        </p:spPr>
        <p:txBody>
          <a:bodyPr/>
          <a:lstStyle/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未來展望</a:t>
            </a:r>
            <a:endParaRPr 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DB9BD32-4AEC-41C5-944B-5AD7AFDCD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845" y="6438952"/>
            <a:ext cx="5704762" cy="41904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9B9955D-D1C8-4EA8-83B3-CC49FADCD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735" y="2809920"/>
            <a:ext cx="7118149" cy="43134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C5DD0D9F-7C92-455A-AE16-DCD9C54C6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2076" y="5943453"/>
            <a:ext cx="857143" cy="695238"/>
          </a:xfrm>
          <a:prstGeom prst="rect">
            <a:avLst/>
          </a:prstGeom>
        </p:spPr>
      </p:pic>
      <p:sp>
        <p:nvSpPr>
          <p:cNvPr id="21" name="スライド番号プレースホルダー 4">
            <a:extLst>
              <a:ext uri="{FF2B5EF4-FFF2-40B4-BE49-F238E27FC236}">
                <a16:creationId xmlns:a16="http://schemas.microsoft.com/office/drawing/2014/main" id="{A7D510A1-F24D-42DC-A2F7-D8075474FD37}"/>
              </a:ext>
            </a:extLst>
          </p:cNvPr>
          <p:cNvSpPr txBox="1">
            <a:spLocks/>
          </p:cNvSpPr>
          <p:nvPr/>
        </p:nvSpPr>
        <p:spPr>
          <a:xfrm>
            <a:off x="10981943" y="6105942"/>
            <a:ext cx="584527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2667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7FAD88-CD89-445B-80D2-D1F46C853675}" type="slidenum">
              <a:rPr lang="en-US" sz="240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24</a:t>
            </a:fld>
            <a:endParaRPr lang="en-US" sz="240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B8351410-85DA-4182-9317-7D00FF62C88A}"/>
              </a:ext>
            </a:extLst>
          </p:cNvPr>
          <p:cNvSpPr/>
          <p:nvPr/>
        </p:nvSpPr>
        <p:spPr>
          <a:xfrm>
            <a:off x="4288228" y="1940432"/>
            <a:ext cx="7668822" cy="433089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300" dirty="0">
                <a:solidFill>
                  <a:srgbClr val="3399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sz="2300" dirty="0">
              <a:solidFill>
                <a:srgbClr val="3399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endParaRPr lang="en-US" altLang="zh-TW" sz="2300" dirty="0">
              <a:solidFill>
                <a:srgbClr val="3399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2300" dirty="0">
                <a:solidFill>
                  <a:srgbClr val="3399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增加可分類種類</a:t>
            </a:r>
            <a:r>
              <a:rPr lang="en-US" altLang="zh-TW" sz="2300" dirty="0">
                <a:solidFill>
                  <a:srgbClr val="3399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300" dirty="0">
                <a:solidFill>
                  <a:srgbClr val="3399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玻璃能被辨識出來</a:t>
            </a:r>
            <a:r>
              <a:rPr lang="en-US" altLang="zh-TW" sz="2300" dirty="0">
                <a:solidFill>
                  <a:srgbClr val="3399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algn="ctr"/>
            <a:endParaRPr lang="en-US" altLang="zh-TW" sz="2300" dirty="0">
              <a:solidFill>
                <a:srgbClr val="3399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2300" dirty="0">
                <a:solidFill>
                  <a:srgbClr val="3399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解決即時辨識的延遲 </a:t>
            </a:r>
            <a:endParaRPr lang="en-US" altLang="zh-TW" sz="2300" dirty="0">
              <a:solidFill>
                <a:srgbClr val="3399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endParaRPr lang="zh-TW" altLang="en-US" sz="2300" dirty="0">
              <a:solidFill>
                <a:srgbClr val="3399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2300" dirty="0">
                <a:solidFill>
                  <a:srgbClr val="3399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 減少外在因素的影響，提高 </a:t>
            </a:r>
            <a:r>
              <a:rPr lang="en-US" altLang="zh-TW" sz="2300" dirty="0">
                <a:solidFill>
                  <a:srgbClr val="3399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YOLO</a:t>
            </a:r>
            <a:r>
              <a:rPr lang="zh-TW" altLang="en-US" sz="2300" dirty="0">
                <a:solidFill>
                  <a:srgbClr val="3399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辨識精準度</a:t>
            </a:r>
            <a:endParaRPr lang="en-US" altLang="zh-TW" sz="2300" dirty="0">
              <a:solidFill>
                <a:srgbClr val="3399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endParaRPr lang="en-US" altLang="zh-TW" sz="2300" dirty="0">
              <a:solidFill>
                <a:srgbClr val="3399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2300" dirty="0">
                <a:solidFill>
                  <a:srgbClr val="3399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硬體的升級</a:t>
            </a:r>
          </a:p>
          <a:p>
            <a:pPr algn="ctr"/>
            <a:endParaRPr lang="zh-TW" altLang="en-US" sz="23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73246CB3-434B-44B4-8C2A-E6AC99F63700}"/>
              </a:ext>
            </a:extLst>
          </p:cNvPr>
          <p:cNvSpPr/>
          <p:nvPr/>
        </p:nvSpPr>
        <p:spPr>
          <a:xfrm>
            <a:off x="89151" y="3241260"/>
            <a:ext cx="4012878" cy="2836011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zh-TW" altLang="en-US" sz="2400" b="0" i="0" u="none" strike="noStrike" dirty="0">
                <a:solidFill>
                  <a:srgbClr val="FF000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</a:rPr>
              <a:t> </a:t>
            </a:r>
            <a:r>
              <a:rPr lang="zh-TW" altLang="en-US" sz="2400" i="0" u="none" strike="noStrike" dirty="0">
                <a:solidFill>
                  <a:srgbClr val="FF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實際應用</a:t>
            </a:r>
            <a:endParaRPr lang="en-US" altLang="zh-TW" sz="2400" i="0" u="none" strike="noStrike" dirty="0">
              <a:solidFill>
                <a:srgbClr val="FF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en-US" altLang="zh-TW" i="0" u="none" strike="noStrike" dirty="0">
              <a:solidFill>
                <a:srgbClr val="FF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zh-TW" altLang="en-US" sz="2400" i="0" u="none" strike="noStrike" dirty="0">
                <a:solidFill>
                  <a:srgbClr val="FF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結合機械手臂</a:t>
            </a:r>
            <a:endParaRPr lang="en-US" altLang="zh-TW" sz="2400" i="0" u="none" strike="noStrike" dirty="0">
              <a:solidFill>
                <a:srgbClr val="FF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zh-TW" altLang="en-US" sz="2400" i="0" u="none" strike="noStrike" dirty="0">
                <a:solidFill>
                  <a:srgbClr val="FF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加入其他演算法</a:t>
            </a:r>
            <a:endParaRPr lang="en-US" altLang="zh-TW" sz="2400" i="0" u="none" strike="noStrike" dirty="0">
              <a:solidFill>
                <a:srgbClr val="FF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en-US" altLang="zh-TW" sz="2400" i="0" u="none" strike="noStrike" dirty="0">
              <a:solidFill>
                <a:srgbClr val="FF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改變模型結構</a:t>
            </a:r>
            <a:endParaRPr lang="en-US" altLang="zh-TW" sz="2400" i="0" u="none" strike="noStrike" dirty="0">
              <a:solidFill>
                <a:srgbClr val="FF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2F2CAC2-BE8D-4BE2-8AF7-8B0C41BA80AB}"/>
              </a:ext>
            </a:extLst>
          </p:cNvPr>
          <p:cNvSpPr txBox="1"/>
          <p:nvPr/>
        </p:nvSpPr>
        <p:spPr>
          <a:xfrm>
            <a:off x="1234979" y="2517532"/>
            <a:ext cx="1721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zh-TW" altLang="en-US" sz="3200" b="1" i="0" u="none" strike="noStrike" dirty="0">
                <a:solidFill>
                  <a:srgbClr val="FF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大目標</a:t>
            </a:r>
            <a:endParaRPr lang="en-US" altLang="zh-TW" sz="3200" b="1" i="0" u="none" strike="noStrike" dirty="0">
              <a:solidFill>
                <a:srgbClr val="FF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67A9769-92EF-4CE5-BE67-126365227F38}"/>
              </a:ext>
            </a:extLst>
          </p:cNvPr>
          <p:cNvSpPr txBox="1"/>
          <p:nvPr/>
        </p:nvSpPr>
        <p:spPr>
          <a:xfrm>
            <a:off x="7170885" y="1213585"/>
            <a:ext cx="1721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zh-TW" altLang="en-US" sz="3200" b="1" i="0" u="none" strike="noStrike" dirty="0">
                <a:solidFill>
                  <a:srgbClr val="3399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小目標</a:t>
            </a:r>
            <a:endParaRPr lang="en-US" altLang="zh-TW" sz="3200" b="1" i="0" u="none" strike="noStrike" dirty="0">
              <a:solidFill>
                <a:srgbClr val="3399FF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8147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4" grpId="0" animBg="1"/>
      <p:bldP spid="5" grpId="0" animBg="1"/>
      <p:bldP spid="9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FA77EFC4-0DC7-456B-AE8E-B61AA260D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845" y="6438952"/>
            <a:ext cx="5704762" cy="419048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3A30865B-CA21-4F6B-8DE1-88C87262F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2076" y="5943453"/>
            <a:ext cx="857143" cy="695238"/>
          </a:xfrm>
          <a:prstGeom prst="rect">
            <a:avLst/>
          </a:prstGeom>
        </p:spPr>
      </p:pic>
      <p:sp>
        <p:nvSpPr>
          <p:cNvPr id="17" name="スライド番号プレースホルダー 4">
            <a:extLst>
              <a:ext uri="{FF2B5EF4-FFF2-40B4-BE49-F238E27FC236}">
                <a16:creationId xmlns:a16="http://schemas.microsoft.com/office/drawing/2014/main" id="{3B43709D-8039-4933-AA2D-FFDD5C4D804D}"/>
              </a:ext>
            </a:extLst>
          </p:cNvPr>
          <p:cNvSpPr txBox="1">
            <a:spLocks/>
          </p:cNvSpPr>
          <p:nvPr/>
        </p:nvSpPr>
        <p:spPr>
          <a:xfrm>
            <a:off x="10991234" y="6080256"/>
            <a:ext cx="584527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2667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248763-96D9-46F3-9170-856A29C9DE0E}" type="slidenum">
              <a:rPr lang="en-US" smtClean="0">
                <a:solidFill>
                  <a:schemeClr val="bg1"/>
                </a:solidFill>
              </a:rPr>
              <a:t>25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DA12F1C-A88B-4E64-9C12-AD5A4AB68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430" y="2472826"/>
            <a:ext cx="4603590" cy="200406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ED6B592-EB82-41F9-B77D-30A7E70CFA01}"/>
              </a:ext>
            </a:extLst>
          </p:cNvPr>
          <p:cNvSpPr txBox="1"/>
          <p:nvPr/>
        </p:nvSpPr>
        <p:spPr>
          <a:xfrm>
            <a:off x="1739153" y="1487059"/>
            <a:ext cx="66697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0" i="0" u="none" strike="noStrike" dirty="0">
                <a:solidFill>
                  <a:srgbClr val="00000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</a:rPr>
              <a:t>1. YOLO </a:t>
            </a:r>
            <a:r>
              <a:rPr lang="zh-TW" altLang="en-US" sz="2800" b="0" i="0" u="none" strike="noStrike" dirty="0">
                <a:solidFill>
                  <a:srgbClr val="00000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</a:rPr>
              <a:t>藉由形狀及顏色進行判斷</a:t>
            </a:r>
            <a:endParaRPr lang="zh-TW" altLang="en-US" sz="28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BE2B6C3-D277-40DC-9584-994BC2188C06}"/>
              </a:ext>
            </a:extLst>
          </p:cNvPr>
          <p:cNvSpPr txBox="1"/>
          <p:nvPr/>
        </p:nvSpPr>
        <p:spPr>
          <a:xfrm>
            <a:off x="1739153" y="5462653"/>
            <a:ext cx="5704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0" i="0" u="none" strike="noStrike" dirty="0">
                <a:solidFill>
                  <a:srgbClr val="00000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</a:rPr>
              <a:t>3. </a:t>
            </a:r>
            <a:r>
              <a:rPr lang="zh-TW" altLang="en-US" sz="2800" dirty="0">
                <a:solidFill>
                  <a:srgbClr val="000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實際應用上有很大的進步空間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B3D64FF-F98C-4990-B0F4-4E8DC10A1E86}"/>
              </a:ext>
            </a:extLst>
          </p:cNvPr>
          <p:cNvSpPr txBox="1"/>
          <p:nvPr/>
        </p:nvSpPr>
        <p:spPr>
          <a:xfrm>
            <a:off x="1739153" y="3474856"/>
            <a:ext cx="36492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0" i="0" u="none" strike="noStrike" dirty="0">
                <a:solidFill>
                  <a:srgbClr val="00000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</a:rPr>
              <a:t>2. </a:t>
            </a:r>
            <a:r>
              <a:rPr lang="zh-TW" altLang="en-US" sz="2800" b="0" i="0" u="none" strike="noStrike" dirty="0">
                <a:solidFill>
                  <a:srgbClr val="00000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</a:rPr>
              <a:t>縮小回收類型範圍</a:t>
            </a:r>
            <a:endParaRPr lang="zh-TW" altLang="en-US" sz="28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A40DAF9-8DCB-4EF4-942B-E1A2DADABF9C}"/>
              </a:ext>
            </a:extLst>
          </p:cNvPr>
          <p:cNvSpPr txBox="1"/>
          <p:nvPr/>
        </p:nvSpPr>
        <p:spPr>
          <a:xfrm>
            <a:off x="5945719" y="2921656"/>
            <a:ext cx="110451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0" i="0" u="none" strike="noStrike" dirty="0">
                <a:solidFill>
                  <a:srgbClr val="00000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</a:rPr>
              <a:t>塑膠</a:t>
            </a:r>
            <a:endParaRPr lang="en-US" altLang="zh-TW" sz="2400" b="0" i="0" u="none" strike="noStrike" dirty="0">
              <a:solidFill>
                <a:srgbClr val="000000"/>
              </a:solidFill>
              <a:effectLst/>
              <a:latin typeface="DFKai-SB" panose="03000509000000000000" pitchFamily="65" charset="-120"/>
              <a:ea typeface="DFKai-SB" panose="03000509000000000000" pitchFamily="65" charset="-120"/>
            </a:endParaRPr>
          </a:p>
          <a:p>
            <a:r>
              <a:rPr lang="zh-TW" altLang="en-US" sz="2400" b="0" i="0" u="none" strike="noStrike" dirty="0">
                <a:solidFill>
                  <a:srgbClr val="00000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</a:rPr>
              <a:t>紙類</a:t>
            </a:r>
            <a:endParaRPr lang="en-US" altLang="zh-TW" sz="2400" b="0" i="0" u="none" strike="noStrike" dirty="0">
              <a:solidFill>
                <a:srgbClr val="000000"/>
              </a:solidFill>
              <a:effectLst/>
              <a:latin typeface="DFKai-SB" panose="03000509000000000000" pitchFamily="65" charset="-120"/>
              <a:ea typeface="DFKai-SB" panose="03000509000000000000" pitchFamily="65" charset="-120"/>
            </a:endParaRPr>
          </a:p>
          <a:p>
            <a:r>
              <a:rPr lang="zh-TW" altLang="en-US" sz="2400" b="0" i="0" u="none" strike="noStrike" dirty="0">
                <a:solidFill>
                  <a:srgbClr val="00000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</a:rPr>
              <a:t>金屬</a:t>
            </a:r>
            <a:endParaRPr lang="en-US" altLang="zh-TW" sz="2400" b="0" i="0" u="none" strike="noStrike" dirty="0">
              <a:solidFill>
                <a:srgbClr val="000000"/>
              </a:solidFill>
              <a:effectLst/>
              <a:latin typeface="DFKai-SB" panose="03000509000000000000" pitchFamily="65" charset="-120"/>
              <a:ea typeface="DFKai-SB" panose="03000509000000000000" pitchFamily="65" charset="-120"/>
            </a:endParaRPr>
          </a:p>
          <a:p>
            <a:r>
              <a:rPr lang="zh-TW" altLang="en-US" sz="2400" b="0" i="0" u="none" strike="noStrike" dirty="0">
                <a:solidFill>
                  <a:srgbClr val="00000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</a:rPr>
              <a:t>玻璃</a:t>
            </a:r>
            <a:endParaRPr lang="zh-TW" altLang="en-US" sz="24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EBC751E-1ADA-433D-93F9-AED30423611C}"/>
              </a:ext>
            </a:extLst>
          </p:cNvPr>
          <p:cNvSpPr txBox="1"/>
          <p:nvPr/>
        </p:nvSpPr>
        <p:spPr>
          <a:xfrm>
            <a:off x="9802904" y="3057741"/>
            <a:ext cx="12998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0" i="0" u="none" strike="noStrike" dirty="0">
                <a:solidFill>
                  <a:srgbClr val="00000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</a:rPr>
              <a:t>寶特瓶</a:t>
            </a:r>
            <a:endParaRPr lang="en-US" altLang="zh-TW" sz="2400" b="0" i="0" u="none" strike="noStrike" dirty="0">
              <a:solidFill>
                <a:srgbClr val="000000"/>
              </a:solidFill>
              <a:effectLst/>
              <a:latin typeface="DFKai-SB" panose="03000509000000000000" pitchFamily="65" charset="-120"/>
              <a:ea typeface="DFKai-SB" panose="03000509000000000000" pitchFamily="65" charset="-120"/>
            </a:endParaRPr>
          </a:p>
          <a:p>
            <a:r>
              <a:rPr lang="zh-TW" altLang="en-US" sz="2400" b="0" i="0" u="none" strike="noStrike" dirty="0">
                <a:solidFill>
                  <a:srgbClr val="00000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</a:rPr>
              <a:t>紙餐盒</a:t>
            </a:r>
            <a:endParaRPr lang="en-US" altLang="zh-TW" sz="2400" b="0" i="0" u="none" strike="noStrike" dirty="0">
              <a:solidFill>
                <a:srgbClr val="000000"/>
              </a:solidFill>
              <a:effectLst/>
              <a:latin typeface="DFKai-SB" panose="03000509000000000000" pitchFamily="65" charset="-120"/>
              <a:ea typeface="DFKai-SB" panose="03000509000000000000" pitchFamily="65" charset="-120"/>
            </a:endParaRPr>
          </a:p>
          <a:p>
            <a:r>
              <a:rPr lang="zh-TW" altLang="en-US" sz="2400" b="0" i="0" u="none" strike="noStrike" dirty="0">
                <a:solidFill>
                  <a:srgbClr val="00000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</a:rPr>
              <a:t>鐵鋁罐</a:t>
            </a:r>
            <a:endParaRPr lang="zh-TW" altLang="en-US" sz="2400" dirty="0"/>
          </a:p>
        </p:txBody>
      </p:sp>
      <p:sp>
        <p:nvSpPr>
          <p:cNvPr id="4" name="箭號: 向右 3">
            <a:extLst>
              <a:ext uri="{FF2B5EF4-FFF2-40B4-BE49-F238E27FC236}">
                <a16:creationId xmlns:a16="http://schemas.microsoft.com/office/drawing/2014/main" id="{9F28FCA3-F5AD-4E82-AA8F-CEF4B8B37457}"/>
              </a:ext>
            </a:extLst>
          </p:cNvPr>
          <p:cNvSpPr/>
          <p:nvPr/>
        </p:nvSpPr>
        <p:spPr>
          <a:xfrm>
            <a:off x="7100003" y="3357898"/>
            <a:ext cx="2438519" cy="600017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49DCC51-063D-4C43-B7DD-21F3F4B8CED4}"/>
              </a:ext>
            </a:extLst>
          </p:cNvPr>
          <p:cNvSpPr txBox="1"/>
          <p:nvPr/>
        </p:nvSpPr>
        <p:spPr>
          <a:xfrm>
            <a:off x="7845314" y="2926619"/>
            <a:ext cx="853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0" i="0" u="none" strike="noStrike" dirty="0">
                <a:solidFill>
                  <a:srgbClr val="00000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</a:rPr>
              <a:t>簡化</a:t>
            </a:r>
            <a:endParaRPr lang="zh-TW" altLang="en-US" sz="240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7C37F9D-4A0F-47C7-9E1F-5E5482A29FC8}"/>
              </a:ext>
            </a:extLst>
          </p:cNvPr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總結</a:t>
            </a:r>
          </a:p>
        </p:txBody>
      </p:sp>
    </p:spTree>
    <p:extLst>
      <p:ext uri="{BB962C8B-B14F-4D97-AF65-F5344CB8AC3E}">
        <p14:creationId xmlns:p14="http://schemas.microsoft.com/office/powerpoint/2010/main" val="137917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7" grpId="0"/>
      <p:bldP spid="11" grpId="0"/>
      <p:bldP spid="12" grpId="0"/>
      <p:bldP spid="13" grpId="0"/>
      <p:bldP spid="14" grpId="0"/>
      <p:bldP spid="4" grpId="0" animBg="1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32077"/>
            <a:ext cx="12192000" cy="658083"/>
          </a:xfrm>
        </p:spPr>
        <p:txBody>
          <a:bodyPr/>
          <a:lstStyle/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參考資料</a:t>
            </a:r>
            <a:endParaRPr 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3D9840B-428E-47AC-8BB4-E990ED4A9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845" y="6438952"/>
            <a:ext cx="5704762" cy="41904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8D62273-C76A-433D-B1A5-D14083D16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820" y="2636397"/>
            <a:ext cx="5704762" cy="41904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85C94E6-D06E-425F-B1A9-C1CFD22EC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2076" y="5943453"/>
            <a:ext cx="857143" cy="695238"/>
          </a:xfrm>
          <a:prstGeom prst="rect">
            <a:avLst/>
          </a:prstGeom>
        </p:spPr>
      </p:pic>
      <p:sp>
        <p:nvSpPr>
          <p:cNvPr id="9" name="スライド番号プレースホルダー 4">
            <a:extLst>
              <a:ext uri="{FF2B5EF4-FFF2-40B4-BE49-F238E27FC236}">
                <a16:creationId xmlns:a16="http://schemas.microsoft.com/office/drawing/2014/main" id="{C190B1A8-9200-4CA8-A83E-E816A2418C62}"/>
              </a:ext>
            </a:extLst>
          </p:cNvPr>
          <p:cNvSpPr txBox="1">
            <a:spLocks/>
          </p:cNvSpPr>
          <p:nvPr/>
        </p:nvSpPr>
        <p:spPr>
          <a:xfrm>
            <a:off x="10981943" y="6105942"/>
            <a:ext cx="584527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2667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7FAD88-CD89-445B-80D2-D1F46C853675}" type="slidenum">
              <a:rPr lang="en-US" sz="240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26</a:t>
            </a:fld>
            <a:endParaRPr lang="en-US" sz="240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72CBBD5-8702-43B8-8F1C-0D29F02F3D77}"/>
              </a:ext>
            </a:extLst>
          </p:cNvPr>
          <p:cNvSpPr/>
          <p:nvPr/>
        </p:nvSpPr>
        <p:spPr>
          <a:xfrm>
            <a:off x="1838245" y="3907939"/>
            <a:ext cx="587853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hlinkClick r:id="rId4"/>
              </a:rPr>
              <a:t>https://github.com/ultralytics/yolov5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823C823-230E-4095-84B5-0F32250F5967}"/>
              </a:ext>
            </a:extLst>
          </p:cNvPr>
          <p:cNvSpPr txBox="1"/>
          <p:nvPr/>
        </p:nvSpPr>
        <p:spPr>
          <a:xfrm>
            <a:off x="1420114" y="1402954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1. YOLO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 簡介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4CDDEE4-BA47-434A-9499-88A98019C30D}"/>
              </a:ext>
            </a:extLst>
          </p:cNvPr>
          <p:cNvSpPr txBox="1"/>
          <p:nvPr/>
        </p:nvSpPr>
        <p:spPr>
          <a:xfrm>
            <a:off x="1838245" y="2154992"/>
            <a:ext cx="92574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hlinkClick r:id="rId5"/>
              </a:rPr>
              <a:t>https://mropengate.blogspot.com/2018/06/yolo-yolov3.html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6E726A8-6F0C-4E29-93FE-BC3790CCE424}"/>
              </a:ext>
            </a:extLst>
          </p:cNvPr>
          <p:cNvSpPr txBox="1"/>
          <p:nvPr/>
        </p:nvSpPr>
        <p:spPr>
          <a:xfrm>
            <a:off x="1420113" y="3333802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2. YOLOv5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GitHub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0785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85F05487-B5BE-4EB5-913D-4DCE7C459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845" y="6438952"/>
            <a:ext cx="5704762" cy="41904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1298A06-4C44-4CDB-B24D-215C237CB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2076" y="5943453"/>
            <a:ext cx="857143" cy="695238"/>
          </a:xfrm>
          <a:prstGeom prst="rect">
            <a:avLst/>
          </a:prstGeom>
        </p:spPr>
      </p:pic>
      <p:sp>
        <p:nvSpPr>
          <p:cNvPr id="12" name="スライド番号プレースホルダー 4">
            <a:extLst>
              <a:ext uri="{FF2B5EF4-FFF2-40B4-BE49-F238E27FC236}">
                <a16:creationId xmlns:a16="http://schemas.microsoft.com/office/drawing/2014/main" id="{8788CAE2-2B91-4AB3-976A-CE4D263BB61E}"/>
              </a:ext>
            </a:extLst>
          </p:cNvPr>
          <p:cNvSpPr txBox="1">
            <a:spLocks/>
          </p:cNvSpPr>
          <p:nvPr/>
        </p:nvSpPr>
        <p:spPr>
          <a:xfrm>
            <a:off x="10981943" y="6105942"/>
            <a:ext cx="584527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2667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7FAD88-CD89-445B-80D2-D1F46C853675}" type="slidenum">
              <a:rPr lang="en-US" sz="2400" smtClean="0">
                <a:solidFill>
                  <a:schemeClr val="bg1"/>
                </a:solidFill>
              </a:rPr>
              <a:pPr/>
              <a:t>27</a:t>
            </a:fld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39FCFF3-2945-4C36-A84F-45A7AC404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101" y="2176599"/>
            <a:ext cx="4603590" cy="200406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31D3099-3AEA-4830-9B42-21C6B1577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3" y="339552"/>
            <a:ext cx="8324851" cy="2004060"/>
          </a:xfrm>
          <a:prstGeom prst="rect">
            <a:avLst/>
          </a:prstGeom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703C428A-0121-4DB4-8456-AA75B1C26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8659"/>
            <a:ext cx="12192000" cy="658083"/>
          </a:xfrm>
        </p:spPr>
        <p:txBody>
          <a:bodyPr/>
          <a:lstStyle/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感謝各位的聆聽</a:t>
            </a:r>
            <a:endParaRPr 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1F73AD6-8D73-4E12-A56F-3AF93127B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000" y="1189858"/>
            <a:ext cx="6844595" cy="545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8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 23"/>
          <p:cNvSpPr/>
          <p:nvPr/>
        </p:nvSpPr>
        <p:spPr>
          <a:xfrm>
            <a:off x="-112143" y="-348344"/>
            <a:ext cx="2831699" cy="7417183"/>
          </a:xfrm>
          <a:custGeom>
            <a:avLst/>
            <a:gdLst>
              <a:gd name="connsiteX0" fmla="*/ 0 w 2837789"/>
              <a:gd name="connsiteY0" fmla="*/ 0 h 8001905"/>
              <a:gd name="connsiteX1" fmla="*/ 2837788 w 2837789"/>
              <a:gd name="connsiteY1" fmla="*/ 0 h 8001905"/>
              <a:gd name="connsiteX2" fmla="*/ 2837788 w 2837789"/>
              <a:gd name="connsiteY2" fmla="*/ 1968500 h 8001905"/>
              <a:gd name="connsiteX3" fmla="*/ 2837789 w 2837789"/>
              <a:gd name="connsiteY3" fmla="*/ 1968500 h 8001905"/>
              <a:gd name="connsiteX4" fmla="*/ 2837789 w 2837789"/>
              <a:gd name="connsiteY4" fmla="*/ 2363879 h 8001905"/>
              <a:gd name="connsiteX5" fmla="*/ 2618085 w 2837789"/>
              <a:gd name="connsiteY5" fmla="*/ 2386026 h 8001905"/>
              <a:gd name="connsiteX6" fmla="*/ 1747634 w 2837789"/>
              <a:gd name="connsiteY6" fmla="*/ 3454034 h 8001905"/>
              <a:gd name="connsiteX7" fmla="*/ 2618085 w 2837789"/>
              <a:gd name="connsiteY7" fmla="*/ 4522042 h 8001905"/>
              <a:gd name="connsiteX8" fmla="*/ 2837789 w 2837789"/>
              <a:gd name="connsiteY8" fmla="*/ 4544190 h 8001905"/>
              <a:gd name="connsiteX9" fmla="*/ 2837789 w 2837789"/>
              <a:gd name="connsiteY9" fmla="*/ 6858000 h 8001905"/>
              <a:gd name="connsiteX10" fmla="*/ 2837788 w 2837789"/>
              <a:gd name="connsiteY10" fmla="*/ 6858000 h 8001905"/>
              <a:gd name="connsiteX11" fmla="*/ 2837788 w 2837789"/>
              <a:gd name="connsiteY11" fmla="*/ 8001905 h 8001905"/>
              <a:gd name="connsiteX12" fmla="*/ 0 w 2837789"/>
              <a:gd name="connsiteY12" fmla="*/ 8001905 h 8001905"/>
              <a:gd name="connsiteX13" fmla="*/ 0 w 2837789"/>
              <a:gd name="connsiteY13" fmla="*/ 6858000 h 8001905"/>
              <a:gd name="connsiteX14" fmla="*/ 0 w 2837789"/>
              <a:gd name="connsiteY14" fmla="*/ 6376305 h 8001905"/>
              <a:gd name="connsiteX15" fmla="*/ 0 w 2837789"/>
              <a:gd name="connsiteY15" fmla="*/ 2133600 h 8001905"/>
              <a:gd name="connsiteX16" fmla="*/ 0 w 2837789"/>
              <a:gd name="connsiteY16" fmla="*/ 1968500 h 800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37789" h="8001905">
                <a:moveTo>
                  <a:pt x="0" y="0"/>
                </a:moveTo>
                <a:lnTo>
                  <a:pt x="2837788" y="0"/>
                </a:lnTo>
                <a:lnTo>
                  <a:pt x="2837788" y="1968500"/>
                </a:lnTo>
                <a:lnTo>
                  <a:pt x="2837789" y="1968500"/>
                </a:lnTo>
                <a:lnTo>
                  <a:pt x="2837789" y="2363879"/>
                </a:lnTo>
                <a:lnTo>
                  <a:pt x="2618085" y="2386026"/>
                </a:lnTo>
                <a:cubicBezTo>
                  <a:pt x="2121320" y="2487680"/>
                  <a:pt x="1747634" y="2927218"/>
                  <a:pt x="1747634" y="3454034"/>
                </a:cubicBezTo>
                <a:cubicBezTo>
                  <a:pt x="1747634" y="3980852"/>
                  <a:pt x="2121320" y="4420389"/>
                  <a:pt x="2618085" y="4522042"/>
                </a:cubicBezTo>
                <a:lnTo>
                  <a:pt x="2837789" y="4544190"/>
                </a:lnTo>
                <a:lnTo>
                  <a:pt x="2837789" y="6858000"/>
                </a:lnTo>
                <a:lnTo>
                  <a:pt x="2837788" y="6858000"/>
                </a:lnTo>
                <a:lnTo>
                  <a:pt x="2837788" y="8001905"/>
                </a:lnTo>
                <a:lnTo>
                  <a:pt x="0" y="8001905"/>
                </a:lnTo>
                <a:lnTo>
                  <a:pt x="0" y="6858000"/>
                </a:lnTo>
                <a:lnTo>
                  <a:pt x="0" y="6376305"/>
                </a:lnTo>
                <a:lnTo>
                  <a:pt x="0" y="2133600"/>
                </a:lnTo>
                <a:lnTo>
                  <a:pt x="0" y="1968500"/>
                </a:lnTo>
                <a:close/>
              </a:path>
            </a:pathLst>
          </a:custGeom>
          <a:solidFill>
            <a:srgbClr val="9DE7B9">
              <a:alpha val="8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865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22" name="標題 21">
            <a:extLst>
              <a:ext uri="{FF2B5EF4-FFF2-40B4-BE49-F238E27FC236}">
                <a16:creationId xmlns:a16="http://schemas.microsoft.com/office/drawing/2014/main" id="{3EE537C9-CE30-4DF3-B760-070F08E6A8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8896" y="2494489"/>
            <a:ext cx="8254208" cy="934511"/>
          </a:xfrm>
        </p:spPr>
        <p:txBody>
          <a:bodyPr/>
          <a:lstStyle/>
          <a:p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緒論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39616D0C-AB27-4AF7-9D97-C5330834C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2076" y="5943453"/>
            <a:ext cx="857143" cy="695238"/>
          </a:xfrm>
          <a:prstGeom prst="rect">
            <a:avLst/>
          </a:prstGeom>
        </p:spPr>
      </p:pic>
      <p:sp>
        <p:nvSpPr>
          <p:cNvPr id="19" name="スライド番号プレースホルダー 4">
            <a:extLst>
              <a:ext uri="{FF2B5EF4-FFF2-40B4-BE49-F238E27FC236}">
                <a16:creationId xmlns:a16="http://schemas.microsoft.com/office/drawing/2014/main" id="{76B728C3-A484-45CA-931C-74A88E0880F2}"/>
              </a:ext>
            </a:extLst>
          </p:cNvPr>
          <p:cNvSpPr txBox="1">
            <a:spLocks/>
          </p:cNvSpPr>
          <p:nvPr/>
        </p:nvSpPr>
        <p:spPr>
          <a:xfrm>
            <a:off x="10991234" y="6080256"/>
            <a:ext cx="584527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2667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248763-96D9-46F3-9170-856A29C9DE0E}" type="slidenum">
              <a:rPr lang="en-US" smtClean="0">
                <a:solidFill>
                  <a:schemeClr val="bg1"/>
                </a:solidFill>
              </a:rPr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71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-93082"/>
            <a:ext cx="12192000" cy="844632"/>
          </a:xfrm>
        </p:spPr>
        <p:txBody>
          <a:bodyPr anchor="ctr">
            <a:normAutofit/>
          </a:bodyPr>
          <a:lstStyle/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研究背景</a:t>
            </a:r>
            <a:endParaRPr 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5" name="圖片 44">
            <a:extLst>
              <a:ext uri="{FF2B5EF4-FFF2-40B4-BE49-F238E27FC236}">
                <a16:creationId xmlns:a16="http://schemas.microsoft.com/office/drawing/2014/main" id="{96DD8AFA-AFAE-4626-9457-DC9E2BEC2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619" y="6438952"/>
            <a:ext cx="5704762" cy="419048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5DF17AEB-1649-4B17-A389-21C68DB6F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360" y="2718929"/>
            <a:ext cx="5704762" cy="41904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DE5A0A5-D344-470A-95B1-9952A908B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2076" y="5943453"/>
            <a:ext cx="857143" cy="695238"/>
          </a:xfrm>
          <a:prstGeom prst="rect">
            <a:avLst/>
          </a:prstGeom>
        </p:spPr>
      </p:pic>
      <p:sp>
        <p:nvSpPr>
          <p:cNvPr id="11" name="スライド番号プレースホルダー 4">
            <a:extLst>
              <a:ext uri="{FF2B5EF4-FFF2-40B4-BE49-F238E27FC236}">
                <a16:creationId xmlns:a16="http://schemas.microsoft.com/office/drawing/2014/main" id="{9D925993-10FA-4D58-A620-F4C69E2206CA}"/>
              </a:ext>
            </a:extLst>
          </p:cNvPr>
          <p:cNvSpPr txBox="1">
            <a:spLocks/>
          </p:cNvSpPr>
          <p:nvPr/>
        </p:nvSpPr>
        <p:spPr>
          <a:xfrm>
            <a:off x="10991234" y="6080256"/>
            <a:ext cx="584527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2667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248763-96D9-46F3-9170-856A29C9DE0E}" type="slidenum">
              <a:rPr lang="en-US" smtClean="0">
                <a:solidFill>
                  <a:schemeClr val="bg1"/>
                </a:solidFill>
              </a:r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7911702-B1A5-48E5-A7C9-6BD82040CCB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37" y="1549801"/>
            <a:ext cx="2431785" cy="432317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47AE653-59E2-4C0F-82EC-62568C12C8C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902" y="1603116"/>
            <a:ext cx="2661862" cy="354915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F8A2AD8-BEA0-4D08-82CA-6959B4DADF8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995" y="1653345"/>
            <a:ext cx="5802211" cy="3263743"/>
          </a:xfrm>
          <a:prstGeom prst="rect">
            <a:avLst/>
          </a:prstGeom>
        </p:spPr>
      </p:pic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020B9883-7C39-45FD-A714-2CBBA2EE35AA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1676400" y="4162425"/>
            <a:ext cx="2692926" cy="18440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C7C5DDE5-2D4F-4754-8C91-BFB99AE050A9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1547396" y="3863142"/>
            <a:ext cx="6156097" cy="1955741"/>
          </a:xfrm>
          <a:prstGeom prst="straightConnector1">
            <a:avLst/>
          </a:prstGeom>
          <a:ln w="28575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73A4DBE-62FB-4F13-B987-339CF922EF86}"/>
              </a:ext>
            </a:extLst>
          </p:cNvPr>
          <p:cNvSpPr txBox="1"/>
          <p:nvPr/>
        </p:nvSpPr>
        <p:spPr>
          <a:xfrm>
            <a:off x="3617586" y="6006469"/>
            <a:ext cx="1503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rgbClr val="3399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寶特瓶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CE793A4-AC78-43A3-A990-CE1EBF92AB9C}"/>
              </a:ext>
            </a:extLst>
          </p:cNvPr>
          <p:cNvSpPr txBox="1"/>
          <p:nvPr/>
        </p:nvSpPr>
        <p:spPr>
          <a:xfrm>
            <a:off x="6951753" y="5818883"/>
            <a:ext cx="1503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bg1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紙餐盒</a:t>
            </a: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1B6BA5A1-285B-4F1B-95D5-06D319E0F797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4369326" y="3267075"/>
            <a:ext cx="0" cy="27393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EE97E1A4-A4C0-4326-988E-6B414A6A546B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4369326" y="3570460"/>
            <a:ext cx="3334167" cy="2248423"/>
          </a:xfrm>
          <a:prstGeom prst="straightConnector1">
            <a:avLst/>
          </a:prstGeom>
          <a:ln w="28575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87B6E8A1-B953-4534-969A-170A9475FC84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7703493" y="3627120"/>
            <a:ext cx="0" cy="2191763"/>
          </a:xfrm>
          <a:prstGeom prst="straightConnector1">
            <a:avLst/>
          </a:prstGeom>
          <a:ln w="28575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F8708255-5C05-48A1-B35A-053E50F8A4C0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4369326" y="3038475"/>
            <a:ext cx="5736699" cy="29679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664D346C-367B-4CDD-BFA1-5DEF20653A60}"/>
              </a:ext>
            </a:extLst>
          </p:cNvPr>
          <p:cNvSpPr txBox="1"/>
          <p:nvPr/>
        </p:nvSpPr>
        <p:spPr>
          <a:xfrm>
            <a:off x="1111293" y="982888"/>
            <a:ext cx="1503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圖一</a:t>
            </a: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9E2BC2BB-F7C5-4FB6-9745-95AED1153D7B}"/>
              </a:ext>
            </a:extLst>
          </p:cNvPr>
          <p:cNvSpPr txBox="1"/>
          <p:nvPr/>
        </p:nvSpPr>
        <p:spPr>
          <a:xfrm>
            <a:off x="4105234" y="1050483"/>
            <a:ext cx="1263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圖二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175C5D37-FFB1-41AD-999D-B4A1B83AF70F}"/>
              </a:ext>
            </a:extLst>
          </p:cNvPr>
          <p:cNvSpPr txBox="1"/>
          <p:nvPr/>
        </p:nvSpPr>
        <p:spPr>
          <a:xfrm>
            <a:off x="8802681" y="1110246"/>
            <a:ext cx="1531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圖三</a:t>
            </a:r>
          </a:p>
        </p:txBody>
      </p:sp>
    </p:spTree>
    <p:extLst>
      <p:ext uri="{BB962C8B-B14F-4D97-AF65-F5344CB8AC3E}">
        <p14:creationId xmlns:p14="http://schemas.microsoft.com/office/powerpoint/2010/main" val="252897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0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D473AB7-FED1-4FA3-985D-20FEB9B8B2CC}"/>
              </a:ext>
            </a:extLst>
          </p:cNvPr>
          <p:cNvSpPr/>
          <p:nvPr/>
        </p:nvSpPr>
        <p:spPr>
          <a:xfrm>
            <a:off x="393700" y="3126893"/>
            <a:ext cx="2240147" cy="105188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學校垃圾場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分類不確實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58083"/>
          </a:xfrm>
        </p:spPr>
        <p:txBody>
          <a:bodyPr/>
          <a:lstStyle/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研究動機</a:t>
            </a:r>
            <a:endParaRPr 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712F93B-FE48-4B2B-892E-3664B49E7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845" y="6438952"/>
            <a:ext cx="5704762" cy="41904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32D139F-FFC0-4236-B594-3DFB5174A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301" y="2297193"/>
            <a:ext cx="4603590" cy="200406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A73A397-7D4C-4EF6-BDEB-494810EB5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2076" y="5943453"/>
            <a:ext cx="857143" cy="695238"/>
          </a:xfrm>
          <a:prstGeom prst="rect">
            <a:avLst/>
          </a:prstGeom>
        </p:spPr>
      </p:pic>
      <p:sp>
        <p:nvSpPr>
          <p:cNvPr id="11" name="スライド番号プレースホルダー 4">
            <a:extLst>
              <a:ext uri="{FF2B5EF4-FFF2-40B4-BE49-F238E27FC236}">
                <a16:creationId xmlns:a16="http://schemas.microsoft.com/office/drawing/2014/main" id="{008A6EFF-734A-43C9-B174-3ABD7F34A24D}"/>
              </a:ext>
            </a:extLst>
          </p:cNvPr>
          <p:cNvSpPr txBox="1">
            <a:spLocks/>
          </p:cNvSpPr>
          <p:nvPr/>
        </p:nvSpPr>
        <p:spPr>
          <a:xfrm>
            <a:off x="10991234" y="6080256"/>
            <a:ext cx="584527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2667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248763-96D9-46F3-9170-856A29C9DE0E}" type="slidenum">
              <a:rPr lang="en-US" smtClean="0">
                <a:solidFill>
                  <a:schemeClr val="bg1"/>
                </a:solidFill>
              </a:rPr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0D1030F-2268-4B6C-9572-8424A29825C3}"/>
              </a:ext>
            </a:extLst>
          </p:cNvPr>
          <p:cNvSpPr txBox="1"/>
          <p:nvPr/>
        </p:nvSpPr>
        <p:spPr>
          <a:xfrm>
            <a:off x="4974771" y="27189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380291B-6533-4E88-AA26-16C57E421A63}"/>
              </a:ext>
            </a:extLst>
          </p:cNvPr>
          <p:cNvSpPr/>
          <p:nvPr/>
        </p:nvSpPr>
        <p:spPr>
          <a:xfrm>
            <a:off x="4423843" y="3126893"/>
            <a:ext cx="2770707" cy="105188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製作回收分類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系統</a:t>
            </a:r>
          </a:p>
        </p:txBody>
      </p:sp>
      <p:sp>
        <p:nvSpPr>
          <p:cNvPr id="5" name="箭號: 向右 4">
            <a:extLst>
              <a:ext uri="{FF2B5EF4-FFF2-40B4-BE49-F238E27FC236}">
                <a16:creationId xmlns:a16="http://schemas.microsoft.com/office/drawing/2014/main" id="{374651D0-82A3-4C6C-B2C5-A3DBB8FE55D7}"/>
              </a:ext>
            </a:extLst>
          </p:cNvPr>
          <p:cNvSpPr/>
          <p:nvPr/>
        </p:nvSpPr>
        <p:spPr>
          <a:xfrm>
            <a:off x="2843045" y="3429000"/>
            <a:ext cx="1371600" cy="447675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17CEDF07-4028-4B8C-A7AC-C7889A1CE8CB}"/>
              </a:ext>
            </a:extLst>
          </p:cNvPr>
          <p:cNvSpPr/>
          <p:nvPr/>
        </p:nvSpPr>
        <p:spPr>
          <a:xfrm>
            <a:off x="7501092" y="3386034"/>
            <a:ext cx="1384840" cy="490641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77D70AB-0998-44DC-903A-2BE632E7A21E}"/>
              </a:ext>
            </a:extLst>
          </p:cNvPr>
          <p:cNvSpPr/>
          <p:nvPr/>
        </p:nvSpPr>
        <p:spPr>
          <a:xfrm>
            <a:off x="9099010" y="3126893"/>
            <a:ext cx="2743740" cy="105188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YOLO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5318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/>
      <p:bldP spid="16" grpId="0" animBg="1"/>
      <p:bldP spid="5" grpId="0" animBg="1"/>
      <p:bldP spid="15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A6FD9B3-A423-4BFE-BCC7-0CE200C2B839}"/>
              </a:ext>
            </a:extLst>
          </p:cNvPr>
          <p:cNvSpPr/>
          <p:nvPr/>
        </p:nvSpPr>
        <p:spPr>
          <a:xfrm>
            <a:off x="3941400" y="2844224"/>
            <a:ext cx="4309199" cy="76286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58083"/>
          </a:xfrm>
        </p:spPr>
        <p:txBody>
          <a:bodyPr/>
          <a:lstStyle/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研究目的</a:t>
            </a:r>
            <a:endParaRPr 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A77EFC4-0DC7-456B-AE8E-B61AA260D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845" y="6438952"/>
            <a:ext cx="5704762" cy="419048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3A30865B-CA21-4F6B-8DE1-88C87262F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2076" y="5943453"/>
            <a:ext cx="857143" cy="695238"/>
          </a:xfrm>
          <a:prstGeom prst="rect">
            <a:avLst/>
          </a:prstGeom>
        </p:spPr>
      </p:pic>
      <p:sp>
        <p:nvSpPr>
          <p:cNvPr id="17" name="スライド番号プレースホルダー 4">
            <a:extLst>
              <a:ext uri="{FF2B5EF4-FFF2-40B4-BE49-F238E27FC236}">
                <a16:creationId xmlns:a16="http://schemas.microsoft.com/office/drawing/2014/main" id="{3B43709D-8039-4933-AA2D-FFDD5C4D804D}"/>
              </a:ext>
            </a:extLst>
          </p:cNvPr>
          <p:cNvSpPr txBox="1">
            <a:spLocks/>
          </p:cNvSpPr>
          <p:nvPr/>
        </p:nvSpPr>
        <p:spPr>
          <a:xfrm>
            <a:off x="10991234" y="6080256"/>
            <a:ext cx="584527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2667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248763-96D9-46F3-9170-856A29C9DE0E}" type="slidenum">
              <a:rPr lang="en-US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fld>
            <a:endParaRPr 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3B56C9E-AEF1-458A-A16C-8FBFAC22C8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15" y="483397"/>
            <a:ext cx="1510817" cy="268484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AE704EE-85F8-41F0-BB3A-F1161AAC52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12" y="298731"/>
            <a:ext cx="1510817" cy="268484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C105347-8A08-4FBC-A786-490F17908A1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14" y="3651468"/>
            <a:ext cx="1619221" cy="287749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61F3C17-9DDE-415D-8FED-A3F1C39C28A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964" y="3651467"/>
            <a:ext cx="1619222" cy="2877492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34E9EADD-F19A-462E-80E8-645D781FB3C5}"/>
              </a:ext>
            </a:extLst>
          </p:cNvPr>
          <p:cNvSpPr txBox="1"/>
          <p:nvPr/>
        </p:nvSpPr>
        <p:spPr>
          <a:xfrm>
            <a:off x="4212499" y="2917869"/>
            <a:ext cx="3766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區分回收的分類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692E8BD-D971-412E-B0BA-7A23D60EEB2C}"/>
              </a:ext>
            </a:extLst>
          </p:cNvPr>
          <p:cNvSpPr txBox="1"/>
          <p:nvPr/>
        </p:nvSpPr>
        <p:spPr>
          <a:xfrm>
            <a:off x="1967387" y="1609476"/>
            <a:ext cx="7290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紙類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01FCE74-E074-425B-A70C-DCF86A303326}"/>
              </a:ext>
            </a:extLst>
          </p:cNvPr>
          <p:cNvSpPr txBox="1"/>
          <p:nvPr/>
        </p:nvSpPr>
        <p:spPr>
          <a:xfrm>
            <a:off x="1967387" y="4999890"/>
            <a:ext cx="7290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鋁罐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505E60F-64D2-41F8-B001-5B8D39A11930}"/>
              </a:ext>
            </a:extLst>
          </p:cNvPr>
          <p:cNvSpPr txBox="1"/>
          <p:nvPr/>
        </p:nvSpPr>
        <p:spPr>
          <a:xfrm>
            <a:off x="9442765" y="5045439"/>
            <a:ext cx="7818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玻璃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20817CD-AA79-498E-9B70-4B2EDB8085A6}"/>
              </a:ext>
            </a:extLst>
          </p:cNvPr>
          <p:cNvSpPr txBox="1"/>
          <p:nvPr/>
        </p:nvSpPr>
        <p:spPr>
          <a:xfrm>
            <a:off x="9263773" y="1441100"/>
            <a:ext cx="9608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寶特瓶</a:t>
            </a:r>
          </a:p>
        </p:txBody>
      </p:sp>
    </p:spTree>
    <p:extLst>
      <p:ext uri="{BB962C8B-B14F-4D97-AF65-F5344CB8AC3E}">
        <p14:creationId xmlns:p14="http://schemas.microsoft.com/office/powerpoint/2010/main" val="53203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 23"/>
          <p:cNvSpPr/>
          <p:nvPr/>
        </p:nvSpPr>
        <p:spPr>
          <a:xfrm>
            <a:off x="-14957" y="-200595"/>
            <a:ext cx="2927498" cy="7058595"/>
          </a:xfrm>
          <a:custGeom>
            <a:avLst/>
            <a:gdLst>
              <a:gd name="connsiteX0" fmla="*/ 0 w 2837789"/>
              <a:gd name="connsiteY0" fmla="*/ 0 h 8001905"/>
              <a:gd name="connsiteX1" fmla="*/ 2837788 w 2837789"/>
              <a:gd name="connsiteY1" fmla="*/ 0 h 8001905"/>
              <a:gd name="connsiteX2" fmla="*/ 2837788 w 2837789"/>
              <a:gd name="connsiteY2" fmla="*/ 1968500 h 8001905"/>
              <a:gd name="connsiteX3" fmla="*/ 2837789 w 2837789"/>
              <a:gd name="connsiteY3" fmla="*/ 1968500 h 8001905"/>
              <a:gd name="connsiteX4" fmla="*/ 2837789 w 2837789"/>
              <a:gd name="connsiteY4" fmla="*/ 2363879 h 8001905"/>
              <a:gd name="connsiteX5" fmla="*/ 2618085 w 2837789"/>
              <a:gd name="connsiteY5" fmla="*/ 2386026 h 8001905"/>
              <a:gd name="connsiteX6" fmla="*/ 1747634 w 2837789"/>
              <a:gd name="connsiteY6" fmla="*/ 3454034 h 8001905"/>
              <a:gd name="connsiteX7" fmla="*/ 2618085 w 2837789"/>
              <a:gd name="connsiteY7" fmla="*/ 4522042 h 8001905"/>
              <a:gd name="connsiteX8" fmla="*/ 2837789 w 2837789"/>
              <a:gd name="connsiteY8" fmla="*/ 4544190 h 8001905"/>
              <a:gd name="connsiteX9" fmla="*/ 2837789 w 2837789"/>
              <a:gd name="connsiteY9" fmla="*/ 6858000 h 8001905"/>
              <a:gd name="connsiteX10" fmla="*/ 2837788 w 2837789"/>
              <a:gd name="connsiteY10" fmla="*/ 6858000 h 8001905"/>
              <a:gd name="connsiteX11" fmla="*/ 2837788 w 2837789"/>
              <a:gd name="connsiteY11" fmla="*/ 8001905 h 8001905"/>
              <a:gd name="connsiteX12" fmla="*/ 0 w 2837789"/>
              <a:gd name="connsiteY12" fmla="*/ 8001905 h 8001905"/>
              <a:gd name="connsiteX13" fmla="*/ 0 w 2837789"/>
              <a:gd name="connsiteY13" fmla="*/ 6858000 h 8001905"/>
              <a:gd name="connsiteX14" fmla="*/ 0 w 2837789"/>
              <a:gd name="connsiteY14" fmla="*/ 6376305 h 8001905"/>
              <a:gd name="connsiteX15" fmla="*/ 0 w 2837789"/>
              <a:gd name="connsiteY15" fmla="*/ 2133600 h 8001905"/>
              <a:gd name="connsiteX16" fmla="*/ 0 w 2837789"/>
              <a:gd name="connsiteY16" fmla="*/ 1968500 h 800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37789" h="8001905">
                <a:moveTo>
                  <a:pt x="0" y="0"/>
                </a:moveTo>
                <a:lnTo>
                  <a:pt x="2837788" y="0"/>
                </a:lnTo>
                <a:lnTo>
                  <a:pt x="2837788" y="1968500"/>
                </a:lnTo>
                <a:lnTo>
                  <a:pt x="2837789" y="1968500"/>
                </a:lnTo>
                <a:lnTo>
                  <a:pt x="2837789" y="2363879"/>
                </a:lnTo>
                <a:lnTo>
                  <a:pt x="2618085" y="2386026"/>
                </a:lnTo>
                <a:cubicBezTo>
                  <a:pt x="2121320" y="2487680"/>
                  <a:pt x="1747634" y="2927218"/>
                  <a:pt x="1747634" y="3454034"/>
                </a:cubicBezTo>
                <a:cubicBezTo>
                  <a:pt x="1747634" y="3980852"/>
                  <a:pt x="2121320" y="4420389"/>
                  <a:pt x="2618085" y="4522042"/>
                </a:cubicBezTo>
                <a:lnTo>
                  <a:pt x="2837789" y="4544190"/>
                </a:lnTo>
                <a:lnTo>
                  <a:pt x="2837789" y="6858000"/>
                </a:lnTo>
                <a:lnTo>
                  <a:pt x="2837788" y="6858000"/>
                </a:lnTo>
                <a:lnTo>
                  <a:pt x="2837788" y="8001905"/>
                </a:lnTo>
                <a:lnTo>
                  <a:pt x="0" y="8001905"/>
                </a:lnTo>
                <a:lnTo>
                  <a:pt x="0" y="6858000"/>
                </a:lnTo>
                <a:lnTo>
                  <a:pt x="0" y="6376305"/>
                </a:lnTo>
                <a:lnTo>
                  <a:pt x="0" y="2133600"/>
                </a:lnTo>
                <a:lnTo>
                  <a:pt x="0" y="1968500"/>
                </a:lnTo>
                <a:close/>
              </a:path>
            </a:pathLst>
          </a:custGeom>
          <a:solidFill>
            <a:srgbClr val="9DE7B9">
              <a:alpha val="8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865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22" name="標題 21">
            <a:extLst>
              <a:ext uri="{FF2B5EF4-FFF2-40B4-BE49-F238E27FC236}">
                <a16:creationId xmlns:a16="http://schemas.microsoft.com/office/drawing/2014/main" id="{3EE537C9-CE30-4DF3-B760-070F08E6A8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8896" y="2613361"/>
            <a:ext cx="8254208" cy="934511"/>
          </a:xfrm>
        </p:spPr>
        <p:txBody>
          <a:bodyPr/>
          <a:lstStyle/>
          <a:p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回收分類資料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1467785" y="6239435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/>
          </a:p>
          <a:p>
            <a:endParaRPr 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6384D764-6DA9-4FEF-9469-4129D7C39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2076" y="5943453"/>
            <a:ext cx="857143" cy="695238"/>
          </a:xfrm>
          <a:prstGeom prst="rect">
            <a:avLst/>
          </a:prstGeom>
        </p:spPr>
      </p:pic>
      <p:sp>
        <p:nvSpPr>
          <p:cNvPr id="20" name="スライド番号プレースホルダー 4">
            <a:extLst>
              <a:ext uri="{FF2B5EF4-FFF2-40B4-BE49-F238E27FC236}">
                <a16:creationId xmlns:a16="http://schemas.microsoft.com/office/drawing/2014/main" id="{E3C12AA6-BFC9-4B80-A5B2-242BF06513A0}"/>
              </a:ext>
            </a:extLst>
          </p:cNvPr>
          <p:cNvSpPr txBox="1">
            <a:spLocks/>
          </p:cNvSpPr>
          <p:nvPr/>
        </p:nvSpPr>
        <p:spPr>
          <a:xfrm>
            <a:off x="10991234" y="6080256"/>
            <a:ext cx="584527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2667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248763-96D9-46F3-9170-856A29C9DE0E}" type="slidenum">
              <a:rPr lang="en-US" smtClean="0">
                <a:solidFill>
                  <a:schemeClr val="bg1"/>
                </a:solidFill>
              </a:rPr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76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FA77EFC4-0DC7-456B-AE8E-B61AA260D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845" y="6438952"/>
            <a:ext cx="5704762" cy="419048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3A30865B-CA21-4F6B-8DE1-88C87262F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2076" y="5943453"/>
            <a:ext cx="857143" cy="695238"/>
          </a:xfrm>
          <a:prstGeom prst="rect">
            <a:avLst/>
          </a:prstGeom>
        </p:spPr>
      </p:pic>
      <p:sp>
        <p:nvSpPr>
          <p:cNvPr id="17" name="スライド番号プレースホルダー 4">
            <a:extLst>
              <a:ext uri="{FF2B5EF4-FFF2-40B4-BE49-F238E27FC236}">
                <a16:creationId xmlns:a16="http://schemas.microsoft.com/office/drawing/2014/main" id="{3B43709D-8039-4933-AA2D-FFDD5C4D804D}"/>
              </a:ext>
            </a:extLst>
          </p:cNvPr>
          <p:cNvSpPr txBox="1">
            <a:spLocks/>
          </p:cNvSpPr>
          <p:nvPr/>
        </p:nvSpPr>
        <p:spPr>
          <a:xfrm>
            <a:off x="10991234" y="6080256"/>
            <a:ext cx="584527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2667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248763-96D9-46F3-9170-856A29C9DE0E}" type="slidenum">
              <a:rPr lang="en-US" smtClean="0">
                <a:solidFill>
                  <a:schemeClr val="bg1"/>
                </a:solidFill>
              </a:rPr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7008036-F486-4E64-8262-66C24A45A3DC}"/>
              </a:ext>
            </a:extLst>
          </p:cNvPr>
          <p:cNvSpPr txBox="1"/>
          <p:nvPr/>
        </p:nvSpPr>
        <p:spPr>
          <a:xfrm>
            <a:off x="5399843" y="2279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9CE70AF4-E146-4192-94D8-AE8C60D82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729" y="3099958"/>
            <a:ext cx="2190750" cy="658083"/>
          </a:xfrm>
        </p:spPr>
        <p:txBody>
          <a:bodyPr/>
          <a:lstStyle/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資料集</a:t>
            </a:r>
            <a:endParaRPr 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721CAFA-96D8-449E-A829-C0DD14E5C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796" y="494632"/>
            <a:ext cx="4603590" cy="200406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1AADF7C-C164-4397-8E22-D4EB74888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905" y="337816"/>
            <a:ext cx="7150961" cy="618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2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 23"/>
          <p:cNvSpPr/>
          <p:nvPr/>
        </p:nvSpPr>
        <p:spPr>
          <a:xfrm>
            <a:off x="-129396" y="-348344"/>
            <a:ext cx="2848952" cy="7417183"/>
          </a:xfrm>
          <a:custGeom>
            <a:avLst/>
            <a:gdLst>
              <a:gd name="connsiteX0" fmla="*/ 0 w 2837789"/>
              <a:gd name="connsiteY0" fmla="*/ 0 h 8001905"/>
              <a:gd name="connsiteX1" fmla="*/ 2837788 w 2837789"/>
              <a:gd name="connsiteY1" fmla="*/ 0 h 8001905"/>
              <a:gd name="connsiteX2" fmla="*/ 2837788 w 2837789"/>
              <a:gd name="connsiteY2" fmla="*/ 1968500 h 8001905"/>
              <a:gd name="connsiteX3" fmla="*/ 2837789 w 2837789"/>
              <a:gd name="connsiteY3" fmla="*/ 1968500 h 8001905"/>
              <a:gd name="connsiteX4" fmla="*/ 2837789 w 2837789"/>
              <a:gd name="connsiteY4" fmla="*/ 2363879 h 8001905"/>
              <a:gd name="connsiteX5" fmla="*/ 2618085 w 2837789"/>
              <a:gd name="connsiteY5" fmla="*/ 2386026 h 8001905"/>
              <a:gd name="connsiteX6" fmla="*/ 1747634 w 2837789"/>
              <a:gd name="connsiteY6" fmla="*/ 3454034 h 8001905"/>
              <a:gd name="connsiteX7" fmla="*/ 2618085 w 2837789"/>
              <a:gd name="connsiteY7" fmla="*/ 4522042 h 8001905"/>
              <a:gd name="connsiteX8" fmla="*/ 2837789 w 2837789"/>
              <a:gd name="connsiteY8" fmla="*/ 4544190 h 8001905"/>
              <a:gd name="connsiteX9" fmla="*/ 2837789 w 2837789"/>
              <a:gd name="connsiteY9" fmla="*/ 6858000 h 8001905"/>
              <a:gd name="connsiteX10" fmla="*/ 2837788 w 2837789"/>
              <a:gd name="connsiteY10" fmla="*/ 6858000 h 8001905"/>
              <a:gd name="connsiteX11" fmla="*/ 2837788 w 2837789"/>
              <a:gd name="connsiteY11" fmla="*/ 8001905 h 8001905"/>
              <a:gd name="connsiteX12" fmla="*/ 0 w 2837789"/>
              <a:gd name="connsiteY12" fmla="*/ 8001905 h 8001905"/>
              <a:gd name="connsiteX13" fmla="*/ 0 w 2837789"/>
              <a:gd name="connsiteY13" fmla="*/ 6858000 h 8001905"/>
              <a:gd name="connsiteX14" fmla="*/ 0 w 2837789"/>
              <a:gd name="connsiteY14" fmla="*/ 6376305 h 8001905"/>
              <a:gd name="connsiteX15" fmla="*/ 0 w 2837789"/>
              <a:gd name="connsiteY15" fmla="*/ 2133600 h 8001905"/>
              <a:gd name="connsiteX16" fmla="*/ 0 w 2837789"/>
              <a:gd name="connsiteY16" fmla="*/ 1968500 h 800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37789" h="8001905">
                <a:moveTo>
                  <a:pt x="0" y="0"/>
                </a:moveTo>
                <a:lnTo>
                  <a:pt x="2837788" y="0"/>
                </a:lnTo>
                <a:lnTo>
                  <a:pt x="2837788" y="1968500"/>
                </a:lnTo>
                <a:lnTo>
                  <a:pt x="2837789" y="1968500"/>
                </a:lnTo>
                <a:lnTo>
                  <a:pt x="2837789" y="2363879"/>
                </a:lnTo>
                <a:lnTo>
                  <a:pt x="2618085" y="2386026"/>
                </a:lnTo>
                <a:cubicBezTo>
                  <a:pt x="2121320" y="2487680"/>
                  <a:pt x="1747634" y="2927218"/>
                  <a:pt x="1747634" y="3454034"/>
                </a:cubicBezTo>
                <a:cubicBezTo>
                  <a:pt x="1747634" y="3980852"/>
                  <a:pt x="2121320" y="4420389"/>
                  <a:pt x="2618085" y="4522042"/>
                </a:cubicBezTo>
                <a:lnTo>
                  <a:pt x="2837789" y="4544190"/>
                </a:lnTo>
                <a:lnTo>
                  <a:pt x="2837789" y="6858000"/>
                </a:lnTo>
                <a:lnTo>
                  <a:pt x="2837788" y="6858000"/>
                </a:lnTo>
                <a:lnTo>
                  <a:pt x="2837788" y="8001905"/>
                </a:lnTo>
                <a:lnTo>
                  <a:pt x="0" y="8001905"/>
                </a:lnTo>
                <a:lnTo>
                  <a:pt x="0" y="6858000"/>
                </a:lnTo>
                <a:lnTo>
                  <a:pt x="0" y="6376305"/>
                </a:lnTo>
                <a:lnTo>
                  <a:pt x="0" y="2133600"/>
                </a:lnTo>
                <a:lnTo>
                  <a:pt x="0" y="1968500"/>
                </a:lnTo>
                <a:close/>
              </a:path>
            </a:pathLst>
          </a:custGeom>
          <a:solidFill>
            <a:srgbClr val="9DE7B9">
              <a:alpha val="8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865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22" name="標題 21">
            <a:extLst>
              <a:ext uri="{FF2B5EF4-FFF2-40B4-BE49-F238E27FC236}">
                <a16:creationId xmlns:a16="http://schemas.microsoft.com/office/drawing/2014/main" id="{3EE537C9-CE30-4DF3-B760-070F08E6A8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8896" y="2425736"/>
            <a:ext cx="8254208" cy="934511"/>
          </a:xfrm>
        </p:spPr>
        <p:txBody>
          <a:bodyPr/>
          <a:lstStyle/>
          <a:p>
            <a:r>
              <a:rPr lang="en-US" altLang="zh-TW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YOLOv5 </a:t>
            </a:r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實作過程</a:t>
            </a:r>
            <a:endParaRPr lang="en-US" altLang="zh-CN" sz="6000" dirty="0">
              <a:latin typeface="標楷體" panose="03000509000000000000" pitchFamily="65" charset="-120"/>
              <a:ea typeface="標楷體" panose="03000509000000000000" pitchFamily="65" charset="-120"/>
              <a:sym typeface="微软雅黑 Light" panose="020B0502040204020203" pitchFamily="34" charset="-122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EF1547C4-9ECD-4319-9A1F-49135C295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845" y="6438952"/>
            <a:ext cx="5704762" cy="419048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D1A6556F-5FDD-4045-972A-9A6DE423D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2076" y="5943453"/>
            <a:ext cx="857143" cy="695238"/>
          </a:xfrm>
          <a:prstGeom prst="rect">
            <a:avLst/>
          </a:prstGeom>
        </p:spPr>
      </p:pic>
      <p:sp>
        <p:nvSpPr>
          <p:cNvPr id="20" name="スライド番号プレースホルダー 4">
            <a:extLst>
              <a:ext uri="{FF2B5EF4-FFF2-40B4-BE49-F238E27FC236}">
                <a16:creationId xmlns:a16="http://schemas.microsoft.com/office/drawing/2014/main" id="{DE843404-EFD4-44D8-8958-AD08581DE581}"/>
              </a:ext>
            </a:extLst>
          </p:cNvPr>
          <p:cNvSpPr txBox="1">
            <a:spLocks/>
          </p:cNvSpPr>
          <p:nvPr/>
        </p:nvSpPr>
        <p:spPr>
          <a:xfrm>
            <a:off x="10981943" y="6105942"/>
            <a:ext cx="584527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2667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7FAD88-CD89-445B-80D2-D1F46C853675}" type="slidenum">
              <a:rPr lang="en-US" sz="2400" smtClean="0">
                <a:solidFill>
                  <a:schemeClr val="bg1"/>
                </a:solidFill>
              </a:rPr>
              <a:pPr/>
              <a:t>9</a:t>
            </a:fld>
            <a:endParaRPr lang="en-US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72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theme/theme1.xml><?xml version="1.0" encoding="utf-8"?>
<a:theme xmlns:a="http://schemas.openxmlformats.org/drawingml/2006/main" name="Mira">
  <a:themeElements>
    <a:clrScheme name="藍綠色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Mira">
      <a:majorFont>
        <a:latin typeface="Dense"/>
        <a:ea typeface="Capella Bold"/>
        <a:cs typeface=""/>
      </a:majorFont>
      <a:minorFont>
        <a:latin typeface="Encode Sans Narrow Light"/>
        <a:ea typeface="Capella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ra" id="{A76364BC-1332-4A8D-A74D-1C32B9022667}" vid="{6A0806B5-1B92-433D-B53B-AE1E027CABF2}"/>
    </a:ext>
  </a:extLst>
</a:theme>
</file>

<file path=ppt/theme/theme2.xml><?xml version="1.0" encoding="utf-8"?>
<a:theme xmlns:a="http://schemas.openxmlformats.org/drawingml/2006/main" name="Mira Contents">
  <a:themeElements>
    <a:clrScheme name="藍綠色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Mira">
      <a:majorFont>
        <a:latin typeface="Dense"/>
        <a:ea typeface="Capella Bold"/>
        <a:cs typeface=""/>
      </a:majorFont>
      <a:minorFont>
        <a:latin typeface="Encode Sans Narrow Light"/>
        <a:ea typeface="Capella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2B8AD">
            <a:alpha val="40000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1">
              <a:lumMod val="60000"/>
              <a:lumOff val="4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985</TotalTime>
  <Words>593</Words>
  <Application>Microsoft Office PowerPoint</Application>
  <PresentationFormat>寬螢幕</PresentationFormat>
  <Paragraphs>173</Paragraphs>
  <Slides>27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27</vt:i4>
      </vt:variant>
    </vt:vector>
  </HeadingPairs>
  <TitlesOfParts>
    <vt:vector size="40" baseType="lpstr">
      <vt:lpstr>Capella Bold</vt:lpstr>
      <vt:lpstr>Capella Light</vt:lpstr>
      <vt:lpstr>Dense</vt:lpstr>
      <vt:lpstr>Encode Sans Narrow Light</vt:lpstr>
      <vt:lpstr>Open Sans Light</vt:lpstr>
      <vt:lpstr>微软雅黑 Light</vt:lpstr>
      <vt:lpstr>新細明體</vt:lpstr>
      <vt:lpstr>標楷體</vt:lpstr>
      <vt:lpstr>標楷體</vt:lpstr>
      <vt:lpstr>Arial</vt:lpstr>
      <vt:lpstr>Calibri</vt:lpstr>
      <vt:lpstr>Mira</vt:lpstr>
      <vt:lpstr>Mira Contents</vt:lpstr>
      <vt:lpstr>YOLOv5 即時辨識 回收分類</vt:lpstr>
      <vt:lpstr>目錄</vt:lpstr>
      <vt:lpstr> 緒論</vt:lpstr>
      <vt:lpstr>研究背景</vt:lpstr>
      <vt:lpstr>研究動機</vt:lpstr>
      <vt:lpstr>研究目的</vt:lpstr>
      <vt:lpstr>回收分類資料</vt:lpstr>
      <vt:lpstr>資料集</vt:lpstr>
      <vt:lpstr>YOLOv5 實作過程</vt:lpstr>
      <vt:lpstr>YOLOv5</vt:lpstr>
      <vt:lpstr>模型評估指數</vt:lpstr>
      <vt:lpstr>模型評估指數</vt:lpstr>
      <vt:lpstr>PowerPoint 簡報</vt:lpstr>
      <vt:lpstr>第二次訓練</vt:lpstr>
      <vt:lpstr>第三次訓練</vt:lpstr>
      <vt:lpstr>PowerPoint 簡報</vt:lpstr>
      <vt:lpstr>PowerPoint 簡報</vt:lpstr>
      <vt:lpstr>成果展示</vt:lpstr>
      <vt:lpstr>PowerPoint 簡報</vt:lpstr>
      <vt:lpstr>測試結果</vt:lpstr>
      <vt:lpstr>成果影片</vt:lpstr>
      <vt:lpstr>結論</vt:lpstr>
      <vt:lpstr>研究困境</vt:lpstr>
      <vt:lpstr>未來展望</vt:lpstr>
      <vt:lpstr>PowerPoint 簡報</vt:lpstr>
      <vt:lpstr>參考資料</vt:lpstr>
      <vt:lpstr>感謝各位的聆聽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影像辨識心廓比</dc:title>
  <dc:creator>汝玉 葉</dc:creator>
  <cp:lastModifiedBy>Jack</cp:lastModifiedBy>
  <cp:revision>46</cp:revision>
  <dcterms:created xsi:type="dcterms:W3CDTF">2019-12-15T16:24:45Z</dcterms:created>
  <dcterms:modified xsi:type="dcterms:W3CDTF">2023-09-29T07:14:52Z</dcterms:modified>
</cp:coreProperties>
</file>